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648" r:id="rId5"/>
    <p:sldMasterId id="2147483720" r:id="rId6"/>
  </p:sldMasterIdLst>
  <p:notesMasterIdLst>
    <p:notesMasterId r:id="rId32"/>
  </p:notesMasterIdLst>
  <p:handoutMasterIdLst>
    <p:handoutMasterId r:id="rId33"/>
  </p:handoutMasterIdLst>
  <p:sldIdLst>
    <p:sldId id="2076137321" r:id="rId7"/>
    <p:sldId id="329" r:id="rId8"/>
    <p:sldId id="330" r:id="rId9"/>
    <p:sldId id="332" r:id="rId10"/>
    <p:sldId id="331" r:id="rId11"/>
    <p:sldId id="335" r:id="rId12"/>
    <p:sldId id="334" r:id="rId13"/>
    <p:sldId id="336" r:id="rId14"/>
    <p:sldId id="344" r:id="rId15"/>
    <p:sldId id="337" r:id="rId16"/>
    <p:sldId id="345" r:id="rId17"/>
    <p:sldId id="338" r:id="rId18"/>
    <p:sldId id="346" r:id="rId19"/>
    <p:sldId id="339" r:id="rId20"/>
    <p:sldId id="347" r:id="rId21"/>
    <p:sldId id="340" r:id="rId22"/>
    <p:sldId id="348" r:id="rId23"/>
    <p:sldId id="341" r:id="rId24"/>
    <p:sldId id="349" r:id="rId25"/>
    <p:sldId id="342" r:id="rId26"/>
    <p:sldId id="350" r:id="rId27"/>
    <p:sldId id="343" r:id="rId28"/>
    <p:sldId id="351" r:id="rId29"/>
    <p:sldId id="352" r:id="rId30"/>
    <p:sldId id="327"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FE1A24-7FFD-4BAD-93CD-27EE8870679B}">
          <p14:sldIdLst>
            <p14:sldId id="2076137321"/>
            <p14:sldId id="329"/>
            <p14:sldId id="330"/>
            <p14:sldId id="332"/>
            <p14:sldId id="331"/>
            <p14:sldId id="335"/>
            <p14:sldId id="334"/>
            <p14:sldId id="336"/>
            <p14:sldId id="344"/>
            <p14:sldId id="337"/>
            <p14:sldId id="345"/>
            <p14:sldId id="338"/>
            <p14:sldId id="346"/>
            <p14:sldId id="339"/>
            <p14:sldId id="347"/>
            <p14:sldId id="340"/>
            <p14:sldId id="348"/>
            <p14:sldId id="341"/>
            <p14:sldId id="349"/>
            <p14:sldId id="342"/>
            <p14:sldId id="350"/>
            <p14:sldId id="343"/>
            <p14:sldId id="351"/>
            <p14:sldId id="352"/>
            <p14:sldId id="327"/>
          </p14:sldIdLst>
        </p14:section>
        <p14:section name="Untitled Section" id="{0D622904-5B2A-46FA-939B-56B395AD9C6C}">
          <p14:sldIdLst/>
        </p14:section>
      </p14:sectionLst>
    </p:ex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Parenzan" initials="MP" lastIdx="1" clrIdx="0">
    <p:extLst>
      <p:ext uri="{19B8F6BF-5375-455C-9EA6-DF929625EA0E}">
        <p15:presenceInfo xmlns:p15="http://schemas.microsoft.com/office/powerpoint/2012/main" userId="a83bbb23f3e251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4"/>
    <a:srgbClr val="FFF802"/>
    <a:srgbClr val="666666"/>
    <a:srgbClr val="0E519A"/>
    <a:srgbClr val="014873"/>
    <a:srgbClr val="929A4A"/>
    <a:srgbClr val="3F3F3F"/>
    <a:srgbClr val="014067"/>
    <a:srgbClr val="014E7D"/>
    <a:srgbClr val="013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E8321-5677-4555-A884-EE86C37EA3A3}" v="9" dt="2021-12-14T19:26:19.113"/>
    <p1510:client id="{7D8B212C-1077-4C1D-AE85-DBC2DAD81396}" v="9" dt="2021-12-14T11:42:01.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58284" autoAdjust="0"/>
  </p:normalViewPr>
  <p:slideViewPr>
    <p:cSldViewPr snapToGrid="0" showGuides="1">
      <p:cViewPr varScale="1">
        <p:scale>
          <a:sx n="63" d="100"/>
          <a:sy n="63" d="100"/>
        </p:scale>
        <p:origin x="2406" y="48"/>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72D15741-1D72-481F-8827-263A885BA91A}"/>
    <pc:docChg chg="custSel modSld">
      <pc:chgData name="Marco Parenzan" userId="a83bbb23f3e251dc" providerId="LiveId" clId="{72D15741-1D72-481F-8827-263A885BA91A}" dt="2021-09-07T21:44:16.811" v="183" actId="478"/>
      <pc:docMkLst>
        <pc:docMk/>
      </pc:docMkLst>
      <pc:sldChg chg="addSp delSp modSp mod delAnim modAnim">
        <pc:chgData name="Marco Parenzan" userId="a83bbb23f3e251dc" providerId="LiveId" clId="{72D15741-1D72-481F-8827-263A885BA91A}" dt="2021-09-07T21:44:16.811" v="183" actId="478"/>
        <pc:sldMkLst>
          <pc:docMk/>
          <pc:sldMk cId="1245835646" sldId="2076137321"/>
        </pc:sldMkLst>
        <pc:spChg chg="add del mod">
          <ac:chgData name="Marco Parenzan" userId="a83bbb23f3e251dc" providerId="LiveId" clId="{72D15741-1D72-481F-8827-263A885BA91A}" dt="2021-09-07T21:44:16.811" v="183" actId="478"/>
          <ac:spMkLst>
            <pc:docMk/>
            <pc:sldMk cId="1245835646" sldId="2076137321"/>
            <ac:spMk id="3" creationId="{7E4A61BB-5EA7-4271-9E92-A74504034FBE}"/>
          </ac:spMkLst>
        </pc:spChg>
        <pc:spChg chg="add del mod">
          <ac:chgData name="Marco Parenzan" userId="a83bbb23f3e251dc" providerId="LiveId" clId="{72D15741-1D72-481F-8827-263A885BA91A}" dt="2021-09-07T18:19:32.306" v="3" actId="478"/>
          <ac:spMkLst>
            <pc:docMk/>
            <pc:sldMk cId="1245835646" sldId="2076137321"/>
            <ac:spMk id="7" creationId="{412FAD99-2482-4A51-9C79-48F10AA6C75B}"/>
          </ac:spMkLst>
        </pc:spChg>
        <pc:spChg chg="add mod">
          <ac:chgData name="Marco Parenzan" userId="a83bbb23f3e251dc" providerId="LiveId" clId="{72D15741-1D72-481F-8827-263A885BA91A}" dt="2021-09-07T18:23:07.837" v="175" actId="1076"/>
          <ac:spMkLst>
            <pc:docMk/>
            <pc:sldMk cId="1245835646" sldId="2076137321"/>
            <ac:spMk id="10" creationId="{4A6CF775-17CF-4C16-BB47-D45E19B559D2}"/>
          </ac:spMkLst>
        </pc:spChg>
      </pc:sldChg>
      <pc:sldChg chg="addSp modSp">
        <pc:chgData name="Marco Parenzan" userId="a83bbb23f3e251dc" providerId="LiveId" clId="{72D15741-1D72-481F-8827-263A885BA91A}" dt="2021-09-07T18:23:11.930" v="176"/>
        <pc:sldMkLst>
          <pc:docMk/>
          <pc:sldMk cId="1989929399" sldId="2076137330"/>
        </pc:sldMkLst>
        <pc:spChg chg="add mod">
          <ac:chgData name="Marco Parenzan" userId="a83bbb23f3e251dc" providerId="LiveId" clId="{72D15741-1D72-481F-8827-263A885BA91A}" dt="2021-09-07T18:23:11.930" v="176"/>
          <ac:spMkLst>
            <pc:docMk/>
            <pc:sldMk cId="1989929399" sldId="2076137330"/>
            <ac:spMk id="7" creationId="{E201956B-B7E5-4F7E-B348-18B32101BB0E}"/>
          </ac:spMkLst>
        </pc:spChg>
      </pc:sldChg>
      <pc:sldChg chg="modSp mod">
        <pc:chgData name="Marco Parenzan" userId="a83bbb23f3e251dc" providerId="LiveId" clId="{72D15741-1D72-481F-8827-263A885BA91A}" dt="2021-09-07T18:20:57.651" v="170" actId="20577"/>
        <pc:sldMkLst>
          <pc:docMk/>
          <pc:sldMk cId="2026149124" sldId="2076137336"/>
        </pc:sldMkLst>
        <pc:spChg chg="mod">
          <ac:chgData name="Marco Parenzan" userId="a83bbb23f3e251dc" providerId="LiveId" clId="{72D15741-1D72-481F-8827-263A885BA91A}" dt="2021-09-07T18:20:57.651" v="170" actId="20577"/>
          <ac:spMkLst>
            <pc:docMk/>
            <pc:sldMk cId="2026149124" sldId="2076137336"/>
            <ac:spMk id="2" creationId="{F47523AC-319B-4096-8438-784BF5A03EB1}"/>
          </ac:spMkLst>
        </pc:spChg>
      </pc:sldChg>
      <pc:sldChg chg="delSp modSp mod">
        <pc:chgData name="Marco Parenzan" userId="a83bbb23f3e251dc" providerId="LiveId" clId="{72D15741-1D72-481F-8827-263A885BA91A}" dt="2021-09-07T18:20:29.677" v="99" actId="1036"/>
        <pc:sldMkLst>
          <pc:docMk/>
          <pc:sldMk cId="4031223679" sldId="2076137341"/>
        </pc:sldMkLst>
        <pc:spChg chg="mod">
          <ac:chgData name="Marco Parenzan" userId="a83bbb23f3e251dc" providerId="LiveId" clId="{72D15741-1D72-481F-8827-263A885BA91A}" dt="2021-09-07T18:20:29.677" v="99" actId="1036"/>
          <ac:spMkLst>
            <pc:docMk/>
            <pc:sldMk cId="4031223679" sldId="2076137341"/>
            <ac:spMk id="3" creationId="{BB990F1D-0FB7-46FF-B8FA-4469716F153D}"/>
          </ac:spMkLst>
        </pc:spChg>
        <pc:spChg chg="del">
          <ac:chgData name="Marco Parenzan" userId="a83bbb23f3e251dc" providerId="LiveId" clId="{72D15741-1D72-481F-8827-263A885BA91A}" dt="2021-09-07T18:19:20.980" v="0" actId="21"/>
          <ac:spMkLst>
            <pc:docMk/>
            <pc:sldMk cId="4031223679" sldId="2076137341"/>
            <ac:spMk id="5" creationId="{22F756E1-87DD-4C9D-B570-95ABD6B58931}"/>
          </ac:spMkLst>
        </pc:spChg>
      </pc:sldChg>
      <pc:sldChg chg="modSp mod">
        <pc:chgData name="Marco Parenzan" userId="a83bbb23f3e251dc" providerId="LiveId" clId="{72D15741-1D72-481F-8827-263A885BA91A}" dt="2021-09-07T19:28:48.039" v="182" actId="20577"/>
        <pc:sldMkLst>
          <pc:docMk/>
          <pc:sldMk cId="981170754" sldId="2076137343"/>
        </pc:sldMkLst>
        <pc:spChg chg="mod">
          <ac:chgData name="Marco Parenzan" userId="a83bbb23f3e251dc" providerId="LiveId" clId="{72D15741-1D72-481F-8827-263A885BA91A}" dt="2021-09-07T19:28:48.039" v="182" actId="20577"/>
          <ac:spMkLst>
            <pc:docMk/>
            <pc:sldMk cId="981170754" sldId="2076137343"/>
            <ac:spMk id="4" creationId="{C92D4C84-1284-458A-AF25-76A7DA067761}"/>
          </ac:spMkLst>
        </pc:spChg>
      </pc:sldChg>
    </pc:docChg>
  </pc:docChgLst>
  <pc:docChgLst>
    <pc:chgData name="Marco Parenzan" userId="a83bbb23f3e251dc" providerId="LiveId" clId="{85FD004E-EF0F-44CC-9F3E-F6045811E7A8}"/>
    <pc:docChg chg="undo custSel addSld delSld modSld modMainMaster delSection modSection">
      <pc:chgData name="Marco Parenzan" userId="a83bbb23f3e251dc" providerId="LiveId" clId="{85FD004E-EF0F-44CC-9F3E-F6045811E7A8}" dt="2021-09-05T17:32:09.663" v="55" actId="20578"/>
      <pc:docMkLst>
        <pc:docMk/>
      </pc:docMkLst>
      <pc:sldChg chg="modSp add mod modClrScheme chgLayout">
        <pc:chgData name="Marco Parenzan" userId="a83bbb23f3e251dc" providerId="LiveId" clId="{85FD004E-EF0F-44CC-9F3E-F6045811E7A8}" dt="2021-09-05T17:31:57.758" v="50" actId="27636"/>
        <pc:sldMkLst>
          <pc:docMk/>
          <pc:sldMk cId="1527053908" sldId="289"/>
        </pc:sldMkLst>
        <pc:spChg chg="mod ord">
          <ac:chgData name="Marco Parenzan" userId="a83bbb23f3e251dc" providerId="LiveId" clId="{85FD004E-EF0F-44CC-9F3E-F6045811E7A8}" dt="2021-09-05T17:31:57.082" v="47" actId="700"/>
          <ac:spMkLst>
            <pc:docMk/>
            <pc:sldMk cId="1527053908" sldId="289"/>
            <ac:spMk id="2" creationId="{00000000-0000-0000-0000-000000000000}"/>
          </ac:spMkLst>
        </pc:spChg>
        <pc:spChg chg="mod ord">
          <ac:chgData name="Marco Parenzan" userId="a83bbb23f3e251dc" providerId="LiveId" clId="{85FD004E-EF0F-44CC-9F3E-F6045811E7A8}" dt="2021-09-05T17:31:57.082" v="47" actId="700"/>
          <ac:spMkLst>
            <pc:docMk/>
            <pc:sldMk cId="1527053908" sldId="289"/>
            <ac:spMk id="3" creationId="{00000000-0000-0000-0000-000000000000}"/>
          </ac:spMkLst>
        </pc:spChg>
        <pc:spChg chg="mod ord">
          <ac:chgData name="Marco Parenzan" userId="a83bbb23f3e251dc" providerId="LiveId" clId="{85FD004E-EF0F-44CC-9F3E-F6045811E7A8}" dt="2021-09-05T17:31:57.082" v="47" actId="700"/>
          <ac:spMkLst>
            <pc:docMk/>
            <pc:sldMk cId="1527053908" sldId="289"/>
            <ac:spMk id="4" creationId="{00000000-0000-0000-0000-000000000000}"/>
          </ac:spMkLst>
        </pc:spChg>
        <pc:spChg chg="mod ord">
          <ac:chgData name="Marco Parenzan" userId="a83bbb23f3e251dc" providerId="LiveId" clId="{85FD004E-EF0F-44CC-9F3E-F6045811E7A8}" dt="2021-09-05T17:31:57.082" v="47" actId="700"/>
          <ac:spMkLst>
            <pc:docMk/>
            <pc:sldMk cId="1527053908" sldId="289"/>
            <ac:spMk id="5" creationId="{00000000-0000-0000-0000-000000000000}"/>
          </ac:spMkLst>
        </pc:spChg>
        <pc:spChg chg="mod ord">
          <ac:chgData name="Marco Parenzan" userId="a83bbb23f3e251dc" providerId="LiveId" clId="{85FD004E-EF0F-44CC-9F3E-F6045811E7A8}" dt="2021-09-05T17:31:57.758" v="50" actId="27636"/>
          <ac:spMkLst>
            <pc:docMk/>
            <pc:sldMk cId="1527053908" sldId="289"/>
            <ac:spMk id="6"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3622419004" sldId="291"/>
        </pc:sldMkLst>
        <pc:spChg chg="mod ord">
          <ac:chgData name="Marco Parenzan" userId="a83bbb23f3e251dc" providerId="LiveId" clId="{85FD004E-EF0F-44CC-9F3E-F6045811E7A8}" dt="2021-09-05T17:31:57.082" v="47" actId="700"/>
          <ac:spMkLst>
            <pc:docMk/>
            <pc:sldMk cId="3622419004" sldId="291"/>
            <ac:spMk id="2"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2362224569" sldId="303"/>
        </pc:sldMkLst>
        <pc:spChg chg="mod ord">
          <ac:chgData name="Marco Parenzan" userId="a83bbb23f3e251dc" providerId="LiveId" clId="{85FD004E-EF0F-44CC-9F3E-F6045811E7A8}" dt="2021-09-05T17:31:57.082" v="47" actId="700"/>
          <ac:spMkLst>
            <pc:docMk/>
            <pc:sldMk cId="2362224569" sldId="303"/>
            <ac:spMk id="2" creationId="{00000000-0000-0000-0000-000000000000}"/>
          </ac:spMkLst>
        </pc:spChg>
        <pc:spChg chg="mod ord">
          <ac:chgData name="Marco Parenzan" userId="a83bbb23f3e251dc" providerId="LiveId" clId="{85FD004E-EF0F-44CC-9F3E-F6045811E7A8}" dt="2021-09-05T17:31:57.082" v="47" actId="700"/>
          <ac:spMkLst>
            <pc:docMk/>
            <pc:sldMk cId="2362224569" sldId="303"/>
            <ac:spMk id="3" creationId="{00000000-0000-0000-0000-000000000000}"/>
          </ac:spMkLst>
        </pc:spChg>
        <pc:spChg chg="mod ord">
          <ac:chgData name="Marco Parenzan" userId="a83bbb23f3e251dc" providerId="LiveId" clId="{85FD004E-EF0F-44CC-9F3E-F6045811E7A8}" dt="2021-09-05T17:31:57.082" v="47" actId="700"/>
          <ac:spMkLst>
            <pc:docMk/>
            <pc:sldMk cId="2362224569" sldId="303"/>
            <ac:spMk id="4"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3168333024" sldId="305"/>
        </pc:sldMkLst>
        <pc:spChg chg="mod ord">
          <ac:chgData name="Marco Parenzan" userId="a83bbb23f3e251dc" providerId="LiveId" clId="{85FD004E-EF0F-44CC-9F3E-F6045811E7A8}" dt="2021-09-05T17:31:57.082" v="47" actId="700"/>
          <ac:spMkLst>
            <pc:docMk/>
            <pc:sldMk cId="3168333024" sldId="305"/>
            <ac:spMk id="2" creationId="{00000000-0000-0000-0000-000000000000}"/>
          </ac:spMkLst>
        </pc:spChg>
        <pc:picChg chg="mod ord">
          <ac:chgData name="Marco Parenzan" userId="a83bbb23f3e251dc" providerId="LiveId" clId="{85FD004E-EF0F-44CC-9F3E-F6045811E7A8}" dt="2021-09-05T17:31:57.082" v="47" actId="700"/>
          <ac:picMkLst>
            <pc:docMk/>
            <pc:sldMk cId="3168333024" sldId="305"/>
            <ac:picMk id="4" creationId="{00000000-0000-0000-0000-000000000000}"/>
          </ac:picMkLst>
        </pc:picChg>
      </pc:sldChg>
      <pc:sldChg chg="modSp add mod modClrScheme chgLayout">
        <pc:chgData name="Marco Parenzan" userId="a83bbb23f3e251dc" providerId="LiveId" clId="{85FD004E-EF0F-44CC-9F3E-F6045811E7A8}" dt="2021-09-05T17:31:57.779" v="51" actId="27636"/>
        <pc:sldMkLst>
          <pc:docMk/>
          <pc:sldMk cId="908995456" sldId="306"/>
        </pc:sldMkLst>
        <pc:spChg chg="mod ord">
          <ac:chgData name="Marco Parenzan" userId="a83bbb23f3e251dc" providerId="LiveId" clId="{85FD004E-EF0F-44CC-9F3E-F6045811E7A8}" dt="2021-09-05T17:31:57.082" v="47" actId="700"/>
          <ac:spMkLst>
            <pc:docMk/>
            <pc:sldMk cId="908995456" sldId="306"/>
            <ac:spMk id="2" creationId="{00000000-0000-0000-0000-000000000000}"/>
          </ac:spMkLst>
        </pc:spChg>
        <pc:spChg chg="mod ord">
          <ac:chgData name="Marco Parenzan" userId="a83bbb23f3e251dc" providerId="LiveId" clId="{85FD004E-EF0F-44CC-9F3E-F6045811E7A8}" dt="2021-09-05T17:31:57.779" v="51" actId="27636"/>
          <ac:spMkLst>
            <pc:docMk/>
            <pc:sldMk cId="908995456" sldId="306"/>
            <ac:spMk id="3"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4292859114" sldId="307"/>
        </pc:sldMkLst>
        <pc:spChg chg="mod ord">
          <ac:chgData name="Marco Parenzan" userId="a83bbb23f3e251dc" providerId="LiveId" clId="{85FD004E-EF0F-44CC-9F3E-F6045811E7A8}" dt="2021-09-05T17:31:57.082" v="47" actId="700"/>
          <ac:spMkLst>
            <pc:docMk/>
            <pc:sldMk cId="4292859114" sldId="307"/>
            <ac:spMk id="2" creationId="{00000000-0000-0000-0000-000000000000}"/>
          </ac:spMkLst>
        </pc:spChg>
        <pc:spChg chg="mod ord">
          <ac:chgData name="Marco Parenzan" userId="a83bbb23f3e251dc" providerId="LiveId" clId="{85FD004E-EF0F-44CC-9F3E-F6045811E7A8}" dt="2021-09-05T17:31:57.082" v="47" actId="700"/>
          <ac:spMkLst>
            <pc:docMk/>
            <pc:sldMk cId="4292859114" sldId="307"/>
            <ac:spMk id="3"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216701510" sldId="308"/>
        </pc:sldMkLst>
        <pc:spChg chg="mod ord">
          <ac:chgData name="Marco Parenzan" userId="a83bbb23f3e251dc" providerId="LiveId" clId="{85FD004E-EF0F-44CC-9F3E-F6045811E7A8}" dt="2021-09-05T17:31:57.082" v="47" actId="700"/>
          <ac:spMkLst>
            <pc:docMk/>
            <pc:sldMk cId="216701510" sldId="308"/>
            <ac:spMk id="2" creationId="{00000000-0000-0000-0000-000000000000}"/>
          </ac:spMkLst>
        </pc:spChg>
      </pc:sldChg>
      <pc:sldChg chg="modSp add mod modClrScheme chgLayout">
        <pc:chgData name="Marco Parenzan" userId="a83bbb23f3e251dc" providerId="LiveId" clId="{85FD004E-EF0F-44CC-9F3E-F6045811E7A8}" dt="2021-09-05T17:31:57.751" v="48" actId="27636"/>
        <pc:sldMkLst>
          <pc:docMk/>
          <pc:sldMk cId="1999170297" sldId="310"/>
        </pc:sldMkLst>
        <pc:spChg chg="mod ord">
          <ac:chgData name="Marco Parenzan" userId="a83bbb23f3e251dc" providerId="LiveId" clId="{85FD004E-EF0F-44CC-9F3E-F6045811E7A8}" dt="2021-09-05T17:31:57.082" v="47" actId="700"/>
          <ac:spMkLst>
            <pc:docMk/>
            <pc:sldMk cId="1999170297" sldId="310"/>
            <ac:spMk id="2" creationId="{00000000-0000-0000-0000-000000000000}"/>
          </ac:spMkLst>
        </pc:spChg>
        <pc:spChg chg="mod ord">
          <ac:chgData name="Marco Parenzan" userId="a83bbb23f3e251dc" providerId="LiveId" clId="{85FD004E-EF0F-44CC-9F3E-F6045811E7A8}" dt="2021-09-05T17:31:57.751" v="48" actId="27636"/>
          <ac:spMkLst>
            <pc:docMk/>
            <pc:sldMk cId="1999170297" sldId="310"/>
            <ac:spMk id="3"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1477149186" sldId="311"/>
        </pc:sldMkLst>
        <pc:spChg chg="mod ord">
          <ac:chgData name="Marco Parenzan" userId="a83bbb23f3e251dc" providerId="LiveId" clId="{85FD004E-EF0F-44CC-9F3E-F6045811E7A8}" dt="2021-09-05T17:31:57.082" v="47" actId="700"/>
          <ac:spMkLst>
            <pc:docMk/>
            <pc:sldMk cId="1477149186" sldId="311"/>
            <ac:spMk id="2" creationId="{00000000-0000-0000-0000-000000000000}"/>
          </ac:spMkLst>
        </pc:spChg>
        <pc:spChg chg="mod ord">
          <ac:chgData name="Marco Parenzan" userId="a83bbb23f3e251dc" providerId="LiveId" clId="{85FD004E-EF0F-44CC-9F3E-F6045811E7A8}" dt="2021-09-05T17:31:57.082" v="47" actId="700"/>
          <ac:spMkLst>
            <pc:docMk/>
            <pc:sldMk cId="1477149186" sldId="311"/>
            <ac:spMk id="5"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252833636" sldId="313"/>
        </pc:sldMkLst>
        <pc:spChg chg="mod ord">
          <ac:chgData name="Marco Parenzan" userId="a83bbb23f3e251dc" providerId="LiveId" clId="{85FD004E-EF0F-44CC-9F3E-F6045811E7A8}" dt="2021-09-05T17:31:57.082" v="47" actId="700"/>
          <ac:spMkLst>
            <pc:docMk/>
            <pc:sldMk cId="252833636" sldId="313"/>
            <ac:spMk id="2" creationId="{00000000-0000-0000-0000-000000000000}"/>
          </ac:spMkLst>
        </pc:spChg>
      </pc:sldChg>
      <pc:sldChg chg="modSp add mod modClrScheme chgLayout">
        <pc:chgData name="Marco Parenzan" userId="a83bbb23f3e251dc" providerId="LiveId" clId="{85FD004E-EF0F-44CC-9F3E-F6045811E7A8}" dt="2021-09-05T17:31:57.753" v="49" actId="27636"/>
        <pc:sldMkLst>
          <pc:docMk/>
          <pc:sldMk cId="134241944" sldId="316"/>
        </pc:sldMkLst>
        <pc:spChg chg="mod ord">
          <ac:chgData name="Marco Parenzan" userId="a83bbb23f3e251dc" providerId="LiveId" clId="{85FD004E-EF0F-44CC-9F3E-F6045811E7A8}" dt="2021-09-05T17:31:57.753" v="49" actId="27636"/>
          <ac:spMkLst>
            <pc:docMk/>
            <pc:sldMk cId="134241944" sldId="316"/>
            <ac:spMk id="2" creationId="{00000000-0000-0000-0000-000000000000}"/>
          </ac:spMkLst>
        </pc:spChg>
      </pc:sldChg>
      <pc:sldChg chg="del">
        <pc:chgData name="Marco Parenzan" userId="a83bbb23f3e251dc" providerId="LiveId" clId="{85FD004E-EF0F-44CC-9F3E-F6045811E7A8}" dt="2021-09-05T15:05:22.805" v="40" actId="47"/>
        <pc:sldMkLst>
          <pc:docMk/>
          <pc:sldMk cId="323105584" sldId="1582"/>
        </pc:sldMkLst>
      </pc:sldChg>
      <pc:sldChg chg="del">
        <pc:chgData name="Marco Parenzan" userId="a83bbb23f3e251dc" providerId="LiveId" clId="{85FD004E-EF0F-44CC-9F3E-F6045811E7A8}" dt="2021-09-05T15:05:22.805" v="40" actId="47"/>
        <pc:sldMkLst>
          <pc:docMk/>
          <pc:sldMk cId="1587667879" sldId="2076136678"/>
        </pc:sldMkLst>
      </pc:sldChg>
      <pc:sldChg chg="del">
        <pc:chgData name="Marco Parenzan" userId="a83bbb23f3e251dc" providerId="LiveId" clId="{85FD004E-EF0F-44CC-9F3E-F6045811E7A8}" dt="2021-09-05T15:05:22.805" v="40" actId="47"/>
        <pc:sldMkLst>
          <pc:docMk/>
          <pc:sldMk cId="2238891651" sldId="2076136697"/>
        </pc:sldMkLst>
      </pc:sldChg>
      <pc:sldChg chg="modSp mod">
        <pc:chgData name="Marco Parenzan" userId="a83bbb23f3e251dc" providerId="LiveId" clId="{85FD004E-EF0F-44CC-9F3E-F6045811E7A8}" dt="2021-09-05T15:04:50.492" v="39" actId="20577"/>
        <pc:sldMkLst>
          <pc:docMk/>
          <pc:sldMk cId="2269198520" sldId="2076137077"/>
        </pc:sldMkLst>
        <pc:spChg chg="mod">
          <ac:chgData name="Marco Parenzan" userId="a83bbb23f3e251dc" providerId="LiveId" clId="{85FD004E-EF0F-44CC-9F3E-F6045811E7A8}" dt="2021-09-05T15:04:50.492" v="39" actId="20577"/>
          <ac:spMkLst>
            <pc:docMk/>
            <pc:sldMk cId="2269198520" sldId="2076137077"/>
            <ac:spMk id="5" creationId="{C7596CE8-B748-4C40-B0A3-1EF96F987790}"/>
          </ac:spMkLst>
        </pc:spChg>
      </pc:sldChg>
      <pc:sldChg chg="del">
        <pc:chgData name="Marco Parenzan" userId="a83bbb23f3e251dc" providerId="LiveId" clId="{85FD004E-EF0F-44CC-9F3E-F6045811E7A8}" dt="2021-09-05T15:05:22.805" v="40" actId="47"/>
        <pc:sldMkLst>
          <pc:docMk/>
          <pc:sldMk cId="3492615830" sldId="2076137189"/>
        </pc:sldMkLst>
      </pc:sldChg>
      <pc:sldChg chg="del">
        <pc:chgData name="Marco Parenzan" userId="a83bbb23f3e251dc" providerId="LiveId" clId="{85FD004E-EF0F-44CC-9F3E-F6045811E7A8}" dt="2021-09-05T15:05:22.805" v="40" actId="47"/>
        <pc:sldMkLst>
          <pc:docMk/>
          <pc:sldMk cId="925483431" sldId="2076137297"/>
        </pc:sldMkLst>
      </pc:sldChg>
      <pc:sldChg chg="del">
        <pc:chgData name="Marco Parenzan" userId="a83bbb23f3e251dc" providerId="LiveId" clId="{85FD004E-EF0F-44CC-9F3E-F6045811E7A8}" dt="2021-09-05T15:05:22.805" v="40" actId="47"/>
        <pc:sldMkLst>
          <pc:docMk/>
          <pc:sldMk cId="2987733993" sldId="2076137305"/>
        </pc:sldMkLst>
      </pc:sldChg>
      <pc:sldChg chg="del">
        <pc:chgData name="Marco Parenzan" userId="a83bbb23f3e251dc" providerId="LiveId" clId="{85FD004E-EF0F-44CC-9F3E-F6045811E7A8}" dt="2021-09-05T15:05:22.805" v="40" actId="47"/>
        <pc:sldMkLst>
          <pc:docMk/>
          <pc:sldMk cId="2292804085" sldId="2076137326"/>
        </pc:sldMkLst>
      </pc:sldChg>
      <pc:sldChg chg="del">
        <pc:chgData name="Marco Parenzan" userId="a83bbb23f3e251dc" providerId="LiveId" clId="{85FD004E-EF0F-44CC-9F3E-F6045811E7A8}" dt="2021-09-05T15:05:22.805" v="40" actId="47"/>
        <pc:sldMkLst>
          <pc:docMk/>
          <pc:sldMk cId="2854108478" sldId="2076137327"/>
        </pc:sldMkLst>
      </pc:sldChg>
      <pc:sldChg chg="del">
        <pc:chgData name="Marco Parenzan" userId="a83bbb23f3e251dc" providerId="LiveId" clId="{85FD004E-EF0F-44CC-9F3E-F6045811E7A8}" dt="2021-09-05T15:05:22.805" v="40" actId="47"/>
        <pc:sldMkLst>
          <pc:docMk/>
          <pc:sldMk cId="555519872" sldId="2076137328"/>
        </pc:sldMkLst>
      </pc:sldChg>
      <pc:sldChg chg="del">
        <pc:chgData name="Marco Parenzan" userId="a83bbb23f3e251dc" providerId="LiveId" clId="{85FD004E-EF0F-44CC-9F3E-F6045811E7A8}" dt="2021-09-05T15:05:22.805" v="40" actId="47"/>
        <pc:sldMkLst>
          <pc:docMk/>
          <pc:sldMk cId="2628981813" sldId="2076137329"/>
        </pc:sldMkLst>
      </pc:sldChg>
      <pc:sldChg chg="add del">
        <pc:chgData name="Marco Parenzan" userId="a83bbb23f3e251dc" providerId="LiveId" clId="{85FD004E-EF0F-44CC-9F3E-F6045811E7A8}" dt="2021-09-05T15:06:26.973" v="45" actId="47"/>
        <pc:sldMkLst>
          <pc:docMk/>
          <pc:sldMk cId="2906967607" sldId="2076137332"/>
        </pc:sldMkLst>
      </pc:sldChg>
      <pc:sldChg chg="del">
        <pc:chgData name="Marco Parenzan" userId="a83bbb23f3e251dc" providerId="LiveId" clId="{85FD004E-EF0F-44CC-9F3E-F6045811E7A8}" dt="2021-09-05T15:05:22.805" v="40" actId="47"/>
        <pc:sldMkLst>
          <pc:docMk/>
          <pc:sldMk cId="1305400567" sldId="2076137333"/>
        </pc:sldMkLst>
      </pc:sldChg>
      <pc:sldChg chg="del">
        <pc:chgData name="Marco Parenzan" userId="a83bbb23f3e251dc" providerId="LiveId" clId="{85FD004E-EF0F-44CC-9F3E-F6045811E7A8}" dt="2021-09-05T15:05:22.805" v="40" actId="47"/>
        <pc:sldMkLst>
          <pc:docMk/>
          <pc:sldMk cId="2817112272" sldId="2076137336"/>
        </pc:sldMkLst>
      </pc:sldChg>
      <pc:sldChg chg="del">
        <pc:chgData name="Marco Parenzan" userId="a83bbb23f3e251dc" providerId="LiveId" clId="{85FD004E-EF0F-44CC-9F3E-F6045811E7A8}" dt="2021-09-05T15:05:22.805" v="40" actId="47"/>
        <pc:sldMkLst>
          <pc:docMk/>
          <pc:sldMk cId="2991533983" sldId="2076137338"/>
        </pc:sldMkLst>
      </pc:sldChg>
      <pc:sldChg chg="del">
        <pc:chgData name="Marco Parenzan" userId="a83bbb23f3e251dc" providerId="LiveId" clId="{85FD004E-EF0F-44CC-9F3E-F6045811E7A8}" dt="2021-09-05T15:05:22.805" v="40" actId="47"/>
        <pc:sldMkLst>
          <pc:docMk/>
          <pc:sldMk cId="1860636217" sldId="2076137339"/>
        </pc:sldMkLst>
      </pc:sldChg>
      <pc:sldChg chg="del">
        <pc:chgData name="Marco Parenzan" userId="a83bbb23f3e251dc" providerId="LiveId" clId="{85FD004E-EF0F-44CC-9F3E-F6045811E7A8}" dt="2021-09-05T15:05:22.805" v="40" actId="47"/>
        <pc:sldMkLst>
          <pc:docMk/>
          <pc:sldMk cId="2398857717" sldId="2076137340"/>
        </pc:sldMkLst>
      </pc:sldChg>
      <pc:sldChg chg="del">
        <pc:chgData name="Marco Parenzan" userId="a83bbb23f3e251dc" providerId="LiveId" clId="{85FD004E-EF0F-44CC-9F3E-F6045811E7A8}" dt="2021-09-05T15:05:22.805" v="40" actId="47"/>
        <pc:sldMkLst>
          <pc:docMk/>
          <pc:sldMk cId="4200314325" sldId="2076137342"/>
        </pc:sldMkLst>
      </pc:sldChg>
      <pc:sldChg chg="del">
        <pc:chgData name="Marco Parenzan" userId="a83bbb23f3e251dc" providerId="LiveId" clId="{85FD004E-EF0F-44CC-9F3E-F6045811E7A8}" dt="2021-09-05T15:05:34.938" v="43" actId="47"/>
        <pc:sldMkLst>
          <pc:docMk/>
          <pc:sldMk cId="2648140952" sldId="2076137346"/>
        </pc:sldMkLst>
      </pc:sldChg>
      <pc:sldMasterChg chg="delSldLayout modSldLayout sldLayoutOrd">
        <pc:chgData name="Marco Parenzan" userId="a83bbb23f3e251dc" providerId="LiveId" clId="{85FD004E-EF0F-44CC-9F3E-F6045811E7A8}" dt="2021-09-05T17:32:09.663" v="55" actId="20578"/>
        <pc:sldMasterMkLst>
          <pc:docMk/>
          <pc:sldMasterMk cId="1564885083" sldId="2147483648"/>
        </pc:sldMasterMkLst>
        <pc:sldLayoutChg chg="ord">
          <pc:chgData name="Marco Parenzan" userId="a83bbb23f3e251dc" providerId="LiveId" clId="{85FD004E-EF0F-44CC-9F3E-F6045811E7A8}" dt="2021-09-05T17:32:09.663" v="55" actId="20578"/>
          <pc:sldLayoutMkLst>
            <pc:docMk/>
            <pc:sldMasterMk cId="1564885083" sldId="2147483648"/>
            <pc:sldLayoutMk cId="1189356018" sldId="2147483716"/>
          </pc:sldLayoutMkLst>
        </pc:sldLayoutChg>
        <pc:sldLayoutChg chg="del">
          <pc:chgData name="Marco Parenzan" userId="a83bbb23f3e251dc" providerId="LiveId" clId="{85FD004E-EF0F-44CC-9F3E-F6045811E7A8}" dt="2021-09-05T17:32:04.094" v="52" actId="2696"/>
          <pc:sldLayoutMkLst>
            <pc:docMk/>
            <pc:sldMasterMk cId="1564885083" sldId="2147483648"/>
            <pc:sldLayoutMk cId="1034195444" sldId="2147483730"/>
          </pc:sldLayoutMkLst>
        </pc:sldLayoutChg>
        <pc:sldLayoutChg chg="del">
          <pc:chgData name="Marco Parenzan" userId="a83bbb23f3e251dc" providerId="LiveId" clId="{85FD004E-EF0F-44CC-9F3E-F6045811E7A8}" dt="2021-09-05T17:32:04.103" v="53" actId="2696"/>
          <pc:sldLayoutMkLst>
            <pc:docMk/>
            <pc:sldMasterMk cId="1564885083" sldId="2147483648"/>
            <pc:sldLayoutMk cId="483201398" sldId="2147483731"/>
          </pc:sldLayoutMkLst>
        </pc:sldLayoutChg>
        <pc:sldLayoutChg chg="del">
          <pc:chgData name="Marco Parenzan" userId="a83bbb23f3e251dc" providerId="LiveId" clId="{85FD004E-EF0F-44CC-9F3E-F6045811E7A8}" dt="2021-09-05T17:32:04.109" v="54" actId="2696"/>
          <pc:sldLayoutMkLst>
            <pc:docMk/>
            <pc:sldMasterMk cId="1564885083" sldId="2147483648"/>
            <pc:sldLayoutMk cId="1641505571" sldId="2147483732"/>
          </pc:sldLayoutMkLst>
        </pc:sldLayoutChg>
      </pc:sldMasterChg>
    </pc:docChg>
  </pc:docChgLst>
  <pc:docChgLst>
    <pc:chgData name="Marco Parenzan" userId="a83bbb23f3e251dc" providerId="LiveId" clId="{D0C923B2-86B0-493D-822E-91289507C49D}"/>
    <pc:docChg chg="custSel addSld delSld modSld delSection modSection">
      <pc:chgData name="Marco Parenzan" userId="a83bbb23f3e251dc" providerId="LiveId" clId="{D0C923B2-86B0-493D-822E-91289507C49D}" dt="2021-09-08T05:41:52.570" v="94" actId="478"/>
      <pc:docMkLst>
        <pc:docMk/>
      </pc:docMkLst>
      <pc:sldChg chg="del">
        <pc:chgData name="Marco Parenzan" userId="a83bbb23f3e251dc" providerId="LiveId" clId="{D0C923B2-86B0-493D-822E-91289507C49D}" dt="2021-09-08T05:41:15.550" v="71" actId="47"/>
        <pc:sldMkLst>
          <pc:docMk/>
          <pc:sldMk cId="3622419004" sldId="291"/>
        </pc:sldMkLst>
      </pc:sldChg>
      <pc:sldChg chg="del">
        <pc:chgData name="Marco Parenzan" userId="a83bbb23f3e251dc" providerId="LiveId" clId="{D0C923B2-86B0-493D-822E-91289507C49D}" dt="2021-09-08T05:41:16.343" v="74" actId="47"/>
        <pc:sldMkLst>
          <pc:docMk/>
          <pc:sldMk cId="3168333024" sldId="305"/>
        </pc:sldMkLst>
      </pc:sldChg>
      <pc:sldChg chg="del">
        <pc:chgData name="Marco Parenzan" userId="a83bbb23f3e251dc" providerId="LiveId" clId="{D0C923B2-86B0-493D-822E-91289507C49D}" dt="2021-09-08T05:41:15.777" v="72" actId="47"/>
        <pc:sldMkLst>
          <pc:docMk/>
          <pc:sldMk cId="908995456" sldId="306"/>
        </pc:sldMkLst>
      </pc:sldChg>
      <pc:sldChg chg="del">
        <pc:chgData name="Marco Parenzan" userId="a83bbb23f3e251dc" providerId="LiveId" clId="{D0C923B2-86B0-493D-822E-91289507C49D}" dt="2021-09-08T05:41:15.998" v="73" actId="47"/>
        <pc:sldMkLst>
          <pc:docMk/>
          <pc:sldMk cId="1477149186" sldId="311"/>
        </pc:sldMkLst>
      </pc:sldChg>
      <pc:sldChg chg="delSp modSp mod">
        <pc:chgData name="Marco Parenzan" userId="a83bbb23f3e251dc" providerId="LiveId" clId="{D0C923B2-86B0-493D-822E-91289507C49D}" dt="2021-09-08T05:40:56.122" v="45" actId="478"/>
        <pc:sldMkLst>
          <pc:docMk/>
          <pc:sldMk cId="2269198520" sldId="2076137077"/>
        </pc:sldMkLst>
        <pc:spChg chg="mod">
          <ac:chgData name="Marco Parenzan" userId="a83bbb23f3e251dc" providerId="LiveId" clId="{D0C923B2-86B0-493D-822E-91289507C49D}" dt="2021-09-08T05:40:52.070" v="44" actId="21"/>
          <ac:spMkLst>
            <pc:docMk/>
            <pc:sldMk cId="2269198520" sldId="2076137077"/>
            <ac:spMk id="5" creationId="{C7596CE8-B748-4C40-B0A3-1EF96F987790}"/>
          </ac:spMkLst>
        </pc:spChg>
        <pc:spChg chg="mod">
          <ac:chgData name="Marco Parenzan" userId="a83bbb23f3e251dc" providerId="LiveId" clId="{D0C923B2-86B0-493D-822E-91289507C49D}" dt="2021-09-08T05:40:50.664" v="43" actId="20577"/>
          <ac:spMkLst>
            <pc:docMk/>
            <pc:sldMk cId="2269198520" sldId="2076137077"/>
            <ac:spMk id="8" creationId="{2A109009-B30A-477D-8688-B06426374D5A}"/>
          </ac:spMkLst>
        </pc:spChg>
        <pc:picChg chg="del">
          <ac:chgData name="Marco Parenzan" userId="a83bbb23f3e251dc" providerId="LiveId" clId="{D0C923B2-86B0-493D-822E-91289507C49D}" dt="2021-09-08T05:40:56.122" v="45" actId="478"/>
          <ac:picMkLst>
            <pc:docMk/>
            <pc:sldMk cId="2269198520" sldId="2076137077"/>
            <ac:picMk id="2" creationId="{551FF4F8-497C-4A84-BEB8-B70370107A3C}"/>
          </ac:picMkLst>
        </pc:picChg>
        <pc:picChg chg="del">
          <ac:chgData name="Marco Parenzan" userId="a83bbb23f3e251dc" providerId="LiveId" clId="{D0C923B2-86B0-493D-822E-91289507C49D}" dt="2021-09-08T05:40:56.122" v="45" actId="478"/>
          <ac:picMkLst>
            <pc:docMk/>
            <pc:sldMk cId="2269198520" sldId="2076137077"/>
            <ac:picMk id="7" creationId="{8C106DB1-9925-4E18-B934-A0FDE3520224}"/>
          </ac:picMkLst>
        </pc:picChg>
        <pc:picChg chg="del">
          <ac:chgData name="Marco Parenzan" userId="a83bbb23f3e251dc" providerId="LiveId" clId="{D0C923B2-86B0-493D-822E-91289507C49D}" dt="2021-09-08T05:40:56.122" v="45" actId="478"/>
          <ac:picMkLst>
            <pc:docMk/>
            <pc:sldMk cId="2269198520" sldId="2076137077"/>
            <ac:picMk id="1026" creationId="{6D35949A-C6F4-4C99-92AE-30D6ED3B768A}"/>
          </ac:picMkLst>
        </pc:picChg>
        <pc:picChg chg="del">
          <ac:chgData name="Marco Parenzan" userId="a83bbb23f3e251dc" providerId="LiveId" clId="{D0C923B2-86B0-493D-822E-91289507C49D}" dt="2021-09-08T05:40:56.122" v="45" actId="478"/>
          <ac:picMkLst>
            <pc:docMk/>
            <pc:sldMk cId="2269198520" sldId="2076137077"/>
            <ac:picMk id="1028" creationId="{3AD004D5-70BD-4021-8FB1-EC42AFFE308A}"/>
          </ac:picMkLst>
        </pc:picChg>
        <pc:picChg chg="del">
          <ac:chgData name="Marco Parenzan" userId="a83bbb23f3e251dc" providerId="LiveId" clId="{D0C923B2-86B0-493D-822E-91289507C49D}" dt="2021-09-08T05:40:56.122" v="45" actId="478"/>
          <ac:picMkLst>
            <pc:docMk/>
            <pc:sldMk cId="2269198520" sldId="2076137077"/>
            <ac:picMk id="1032" creationId="{CA85570B-1125-4B70-B350-83DBF6078B90}"/>
          </ac:picMkLst>
        </pc:picChg>
        <pc:picChg chg="del">
          <ac:chgData name="Marco Parenzan" userId="a83bbb23f3e251dc" providerId="LiveId" clId="{D0C923B2-86B0-493D-822E-91289507C49D}" dt="2021-09-08T05:40:56.122" v="45" actId="478"/>
          <ac:picMkLst>
            <pc:docMk/>
            <pc:sldMk cId="2269198520" sldId="2076137077"/>
            <ac:picMk id="1034" creationId="{0FFB926D-5B7B-47FF-8F3E-AB75F66A49B9}"/>
          </ac:picMkLst>
        </pc:picChg>
        <pc:picChg chg="del">
          <ac:chgData name="Marco Parenzan" userId="a83bbb23f3e251dc" providerId="LiveId" clId="{D0C923B2-86B0-493D-822E-91289507C49D}" dt="2021-09-08T05:40:56.122" v="45" actId="478"/>
          <ac:picMkLst>
            <pc:docMk/>
            <pc:sldMk cId="2269198520" sldId="2076137077"/>
            <ac:picMk id="1038" creationId="{11CD8801-BACD-488B-A515-C52C793DFC76}"/>
          </ac:picMkLst>
        </pc:picChg>
        <pc:picChg chg="del">
          <ac:chgData name="Marco Parenzan" userId="a83bbb23f3e251dc" providerId="LiveId" clId="{D0C923B2-86B0-493D-822E-91289507C49D}" dt="2021-09-08T05:40:56.122" v="45" actId="478"/>
          <ac:picMkLst>
            <pc:docMk/>
            <pc:sldMk cId="2269198520" sldId="2076137077"/>
            <ac:picMk id="1040" creationId="{0A676124-165D-445C-B818-121CC3C56D19}"/>
          </ac:picMkLst>
        </pc:picChg>
      </pc:sldChg>
      <pc:sldChg chg="delSp modSp mod">
        <pc:chgData name="Marco Parenzan" userId="a83bbb23f3e251dc" providerId="LiveId" clId="{D0C923B2-86B0-493D-822E-91289507C49D}" dt="2021-09-08T05:40:43.747" v="21" actId="20577"/>
        <pc:sldMkLst>
          <pc:docMk/>
          <pc:sldMk cId="1245835646" sldId="2076137321"/>
        </pc:sldMkLst>
        <pc:spChg chg="mod">
          <ac:chgData name="Marco Parenzan" userId="a83bbb23f3e251dc" providerId="LiveId" clId="{D0C923B2-86B0-493D-822E-91289507C49D}" dt="2021-09-08T05:40:35.331" v="6" actId="20577"/>
          <ac:spMkLst>
            <pc:docMk/>
            <pc:sldMk cId="1245835646" sldId="2076137321"/>
            <ac:spMk id="2" creationId="{3D638ACE-163E-40EB-A458-E794C67EA2A6}"/>
          </ac:spMkLst>
        </pc:spChg>
        <pc:spChg chg="del">
          <ac:chgData name="Marco Parenzan" userId="a83bbb23f3e251dc" providerId="LiveId" clId="{D0C923B2-86B0-493D-822E-91289507C49D}" dt="2021-09-08T05:40:38.063" v="7" actId="478"/>
          <ac:spMkLst>
            <pc:docMk/>
            <pc:sldMk cId="1245835646" sldId="2076137321"/>
            <ac:spMk id="10" creationId="{4A6CF775-17CF-4C16-BB47-D45E19B559D2}"/>
          </ac:spMkLst>
        </pc:spChg>
        <pc:spChg chg="mod">
          <ac:chgData name="Marco Parenzan" userId="a83bbb23f3e251dc" providerId="LiveId" clId="{D0C923B2-86B0-493D-822E-91289507C49D}" dt="2021-09-08T05:40:43.747" v="21" actId="20577"/>
          <ac:spMkLst>
            <pc:docMk/>
            <pc:sldMk cId="1245835646" sldId="2076137321"/>
            <ac:spMk id="14" creationId="{68A298A0-E176-45B1-A7F5-06FBE7B2EF75}"/>
          </ac:spMkLst>
        </pc:spChg>
      </pc:sldChg>
      <pc:sldChg chg="del">
        <pc:chgData name="Marco Parenzan" userId="a83bbb23f3e251dc" providerId="LiveId" clId="{D0C923B2-86B0-493D-822E-91289507C49D}" dt="2021-09-08T05:41:19.466" v="75" actId="47"/>
        <pc:sldMkLst>
          <pc:docMk/>
          <pc:sldMk cId="1835655432" sldId="2076137331"/>
        </pc:sldMkLst>
      </pc:sldChg>
      <pc:sldChg chg="modSp mod">
        <pc:chgData name="Marco Parenzan" userId="a83bbb23f3e251dc" providerId="LiveId" clId="{D0C923B2-86B0-493D-822E-91289507C49D}" dt="2021-09-08T05:41:00.001" v="52" actId="20577"/>
        <pc:sldMkLst>
          <pc:docMk/>
          <pc:sldMk cId="2906967607" sldId="2076137332"/>
        </pc:sldMkLst>
        <pc:spChg chg="mod">
          <ac:chgData name="Marco Parenzan" userId="a83bbb23f3e251dc" providerId="LiveId" clId="{D0C923B2-86B0-493D-822E-91289507C49D}" dt="2021-09-08T05:41:00.001" v="52" actId="20577"/>
          <ac:spMkLst>
            <pc:docMk/>
            <pc:sldMk cId="2906967607" sldId="2076137332"/>
            <ac:spMk id="3" creationId="{BB990F1D-0FB7-46FF-B8FA-4469716F153D}"/>
          </ac:spMkLst>
        </pc:spChg>
      </pc:sldChg>
      <pc:sldChg chg="del">
        <pc:chgData name="Marco Parenzan" userId="a83bbb23f3e251dc" providerId="LiveId" clId="{D0C923B2-86B0-493D-822E-91289507C49D}" dt="2021-09-08T05:41:20.136" v="76" actId="47"/>
        <pc:sldMkLst>
          <pc:docMk/>
          <pc:sldMk cId="467229873" sldId="2076137334"/>
        </pc:sldMkLst>
      </pc:sldChg>
      <pc:sldChg chg="del">
        <pc:chgData name="Marco Parenzan" userId="a83bbb23f3e251dc" providerId="LiveId" clId="{D0C923B2-86B0-493D-822E-91289507C49D}" dt="2021-09-08T05:41:20.341" v="77" actId="47"/>
        <pc:sldMkLst>
          <pc:docMk/>
          <pc:sldMk cId="1440914199" sldId="2076137335"/>
        </pc:sldMkLst>
      </pc:sldChg>
      <pc:sldChg chg="modSp mod">
        <pc:chgData name="Marco Parenzan" userId="a83bbb23f3e251dc" providerId="LiveId" clId="{D0C923B2-86B0-493D-822E-91289507C49D}" dt="2021-09-08T05:41:09.217" v="66" actId="20577"/>
        <pc:sldMkLst>
          <pc:docMk/>
          <pc:sldMk cId="2026149124" sldId="2076137336"/>
        </pc:sldMkLst>
        <pc:spChg chg="mod">
          <ac:chgData name="Marco Parenzan" userId="a83bbb23f3e251dc" providerId="LiveId" clId="{D0C923B2-86B0-493D-822E-91289507C49D}" dt="2021-09-08T05:41:09.217" v="66" actId="20577"/>
          <ac:spMkLst>
            <pc:docMk/>
            <pc:sldMk cId="2026149124" sldId="2076137336"/>
            <ac:spMk id="2" creationId="{F47523AC-319B-4096-8438-784BF5A03EB1}"/>
          </ac:spMkLst>
        </pc:spChg>
        <pc:spChg chg="mod">
          <ac:chgData name="Marco Parenzan" userId="a83bbb23f3e251dc" providerId="LiveId" clId="{D0C923B2-86B0-493D-822E-91289507C49D}" dt="2021-09-08T05:41:07.153" v="59" actId="20577"/>
          <ac:spMkLst>
            <pc:docMk/>
            <pc:sldMk cId="2026149124" sldId="2076137336"/>
            <ac:spMk id="3" creationId="{33275FAA-546C-4C99-804B-2DD9B65DA4E0}"/>
          </ac:spMkLst>
        </pc:spChg>
      </pc:sldChg>
      <pc:sldChg chg="addSp modSp add mod modClrScheme chgLayout">
        <pc:chgData name="Marco Parenzan" userId="a83bbb23f3e251dc" providerId="LiveId" clId="{D0C923B2-86B0-493D-822E-91289507C49D}" dt="2021-09-08T05:41:42.503" v="90" actId="20577"/>
        <pc:sldMkLst>
          <pc:docMk/>
          <pc:sldMk cId="1200106391" sldId="2076137337"/>
        </pc:sldMkLst>
        <pc:spChg chg="mod ord">
          <ac:chgData name="Marco Parenzan" userId="a83bbb23f3e251dc" providerId="LiveId" clId="{D0C923B2-86B0-493D-822E-91289507C49D}" dt="2021-09-08T05:41:40.027" v="83" actId="700"/>
          <ac:spMkLst>
            <pc:docMk/>
            <pc:sldMk cId="1200106391" sldId="2076137337"/>
            <ac:spMk id="2" creationId="{F47523AC-319B-4096-8438-784BF5A03EB1}"/>
          </ac:spMkLst>
        </pc:spChg>
        <pc:spChg chg="mod ord">
          <ac:chgData name="Marco Parenzan" userId="a83bbb23f3e251dc" providerId="LiveId" clId="{D0C923B2-86B0-493D-822E-91289507C49D}" dt="2021-09-08T05:41:40.027" v="83" actId="700"/>
          <ac:spMkLst>
            <pc:docMk/>
            <pc:sldMk cId="1200106391" sldId="2076137337"/>
            <ac:spMk id="3" creationId="{33275FAA-546C-4C99-804B-2DD9B65DA4E0}"/>
          </ac:spMkLst>
        </pc:spChg>
        <pc:spChg chg="add mod ord">
          <ac:chgData name="Marco Parenzan" userId="a83bbb23f3e251dc" providerId="LiveId" clId="{D0C923B2-86B0-493D-822E-91289507C49D}" dt="2021-09-08T05:41:42.503" v="90" actId="20577"/>
          <ac:spMkLst>
            <pc:docMk/>
            <pc:sldMk cId="1200106391" sldId="2076137337"/>
            <ac:spMk id="4" creationId="{0F67706E-AC1E-4D4D-96AC-FCCE9281A601}"/>
          </ac:spMkLst>
        </pc:spChg>
      </pc:sldChg>
      <pc:sldChg chg="del">
        <pc:chgData name="Marco Parenzan" userId="a83bbb23f3e251dc" providerId="LiveId" clId="{D0C923B2-86B0-493D-822E-91289507C49D}" dt="2021-09-08T05:41:12.383" v="67" actId="47"/>
        <pc:sldMkLst>
          <pc:docMk/>
          <pc:sldMk cId="2994474361" sldId="2076137337"/>
        </pc:sldMkLst>
      </pc:sldChg>
      <pc:sldChg chg="del">
        <pc:chgData name="Marco Parenzan" userId="a83bbb23f3e251dc" providerId="LiveId" clId="{D0C923B2-86B0-493D-822E-91289507C49D}" dt="2021-09-08T05:41:12.590" v="68" actId="47"/>
        <pc:sldMkLst>
          <pc:docMk/>
          <pc:sldMk cId="686445227" sldId="2076137338"/>
        </pc:sldMkLst>
      </pc:sldChg>
      <pc:sldChg chg="delSp modSp add mod modClrScheme chgLayout">
        <pc:chgData name="Marco Parenzan" userId="a83bbb23f3e251dc" providerId="LiveId" clId="{D0C923B2-86B0-493D-822E-91289507C49D}" dt="2021-09-08T05:41:52.570" v="94" actId="478"/>
        <pc:sldMkLst>
          <pc:docMk/>
          <pc:sldMk cId="3770021174" sldId="2076137338"/>
        </pc:sldMkLst>
        <pc:spChg chg="del mod ord">
          <ac:chgData name="Marco Parenzan" userId="a83bbb23f3e251dc" providerId="LiveId" clId="{D0C923B2-86B0-493D-822E-91289507C49D}" dt="2021-09-08T05:41:50.946" v="93" actId="478"/>
          <ac:spMkLst>
            <pc:docMk/>
            <pc:sldMk cId="3770021174" sldId="2076137338"/>
            <ac:spMk id="2" creationId="{F47523AC-319B-4096-8438-784BF5A03EB1}"/>
          </ac:spMkLst>
        </pc:spChg>
        <pc:spChg chg="mod ord">
          <ac:chgData name="Marco Parenzan" userId="a83bbb23f3e251dc" providerId="LiveId" clId="{D0C923B2-86B0-493D-822E-91289507C49D}" dt="2021-09-08T05:41:48.221" v="92" actId="700"/>
          <ac:spMkLst>
            <pc:docMk/>
            <pc:sldMk cId="3770021174" sldId="2076137338"/>
            <ac:spMk id="3" creationId="{33275FAA-546C-4C99-804B-2DD9B65DA4E0}"/>
          </ac:spMkLst>
        </pc:spChg>
        <pc:spChg chg="del mod ord">
          <ac:chgData name="Marco Parenzan" userId="a83bbb23f3e251dc" providerId="LiveId" clId="{D0C923B2-86B0-493D-822E-91289507C49D}" dt="2021-09-08T05:41:52.570" v="94" actId="478"/>
          <ac:spMkLst>
            <pc:docMk/>
            <pc:sldMk cId="3770021174" sldId="2076137338"/>
            <ac:spMk id="4" creationId="{0F67706E-AC1E-4D4D-96AC-FCCE9281A601}"/>
          </ac:spMkLst>
        </pc:spChg>
      </pc:sldChg>
      <pc:sldChg chg="del">
        <pc:chgData name="Marco Parenzan" userId="a83bbb23f3e251dc" providerId="LiveId" clId="{D0C923B2-86B0-493D-822E-91289507C49D}" dt="2021-09-08T05:41:12.800" v="69" actId="47"/>
        <pc:sldMkLst>
          <pc:docMk/>
          <pc:sldMk cId="2743205574" sldId="2076137339"/>
        </pc:sldMkLst>
      </pc:sldChg>
      <pc:sldChg chg="del">
        <pc:chgData name="Marco Parenzan" userId="a83bbb23f3e251dc" providerId="LiveId" clId="{D0C923B2-86B0-493D-822E-91289507C49D}" dt="2021-09-08T05:41:13.018" v="70" actId="47"/>
        <pc:sldMkLst>
          <pc:docMk/>
          <pc:sldMk cId="1714520586" sldId="2076137340"/>
        </pc:sldMkLst>
      </pc:sldChg>
      <pc:sldChg chg="del">
        <pc:chgData name="Marco Parenzan" userId="a83bbb23f3e251dc" providerId="LiveId" clId="{D0C923B2-86B0-493D-822E-91289507C49D}" dt="2021-09-08T05:41:03.183" v="53" actId="47"/>
        <pc:sldMkLst>
          <pc:docMk/>
          <pc:sldMk cId="4031223679" sldId="2076137341"/>
        </pc:sldMkLst>
      </pc:sldChg>
      <pc:sldChg chg="del">
        <pc:chgData name="Marco Parenzan" userId="a83bbb23f3e251dc" providerId="LiveId" clId="{D0C923B2-86B0-493D-822E-91289507C49D}" dt="2021-09-08T05:41:20.539" v="78" actId="47"/>
        <pc:sldMkLst>
          <pc:docMk/>
          <pc:sldMk cId="3298485512" sldId="2076137342"/>
        </pc:sldMkLst>
      </pc:sldChg>
      <pc:sldChg chg="del">
        <pc:chgData name="Marco Parenzan" userId="a83bbb23f3e251dc" providerId="LiveId" clId="{D0C923B2-86B0-493D-822E-91289507C49D}" dt="2021-09-08T05:41:34.993" v="81" actId="47"/>
        <pc:sldMkLst>
          <pc:docMk/>
          <pc:sldMk cId="981170754" sldId="2076137343"/>
        </pc:sldMkLst>
      </pc:sldChg>
    </pc:docChg>
  </pc:docChgLst>
  <pc:docChgLst>
    <pc:chgData name="Cappello, Riccardo" userId="21891811-0346-4b05-afd5-168fcdf482b7" providerId="ADAL" clId="{3AAE8321-5677-4555-A884-EE86C37EA3A3}"/>
    <pc:docChg chg="custSel modSld">
      <pc:chgData name="Cappello, Riccardo" userId="21891811-0346-4b05-afd5-168fcdf482b7" providerId="ADAL" clId="{3AAE8321-5677-4555-A884-EE86C37EA3A3}" dt="2021-12-14T19:30:16.894" v="138" actId="6549"/>
      <pc:docMkLst>
        <pc:docMk/>
      </pc:docMkLst>
      <pc:sldChg chg="modSp mod modClrScheme chgLayout modNotesTx">
        <pc:chgData name="Cappello, Riccardo" userId="21891811-0346-4b05-afd5-168fcdf482b7" providerId="ADAL" clId="{3AAE8321-5677-4555-A884-EE86C37EA3A3}" dt="2021-12-14T19:28:36.844" v="135" actId="20577"/>
        <pc:sldMkLst>
          <pc:docMk/>
          <pc:sldMk cId="2823083309" sldId="329"/>
        </pc:sldMkLst>
        <pc:spChg chg="mod ord">
          <ac:chgData name="Cappello, Riccardo" userId="21891811-0346-4b05-afd5-168fcdf482b7" providerId="ADAL" clId="{3AAE8321-5677-4555-A884-EE86C37EA3A3}" dt="2021-12-14T19:27:12.470" v="101" actId="700"/>
          <ac:spMkLst>
            <pc:docMk/>
            <pc:sldMk cId="2823083309" sldId="329"/>
            <ac:spMk id="3" creationId="{4098C47E-91BB-4FF4-9ECC-9831550E06C3}"/>
          </ac:spMkLst>
        </pc:spChg>
        <pc:spChg chg="mod ord">
          <ac:chgData name="Cappello, Riccardo" userId="21891811-0346-4b05-afd5-168fcdf482b7" providerId="ADAL" clId="{3AAE8321-5677-4555-A884-EE86C37EA3A3}" dt="2021-12-14T19:27:22.780" v="132" actId="1035"/>
          <ac:spMkLst>
            <pc:docMk/>
            <pc:sldMk cId="2823083309" sldId="329"/>
            <ac:spMk id="4" creationId="{6957ECD5-D4D1-4F5E-898B-2E866A4992AD}"/>
          </ac:spMkLst>
        </pc:spChg>
      </pc:sldChg>
      <pc:sldChg chg="modSp mod modClrScheme chgLayout modNotesTx">
        <pc:chgData name="Cappello, Riccardo" userId="21891811-0346-4b05-afd5-168fcdf482b7" providerId="ADAL" clId="{3AAE8321-5677-4555-A884-EE86C37EA3A3}" dt="2021-12-14T19:30:16.894" v="138" actId="6549"/>
        <pc:sldMkLst>
          <pc:docMk/>
          <pc:sldMk cId="1414685603" sldId="330"/>
        </pc:sldMkLst>
        <pc:spChg chg="mod ord">
          <ac:chgData name="Cappello, Riccardo" userId="21891811-0346-4b05-afd5-168fcdf482b7" providerId="ADAL" clId="{3AAE8321-5677-4555-A884-EE86C37EA3A3}" dt="2021-12-14T11:47:37.608" v="53" actId="700"/>
          <ac:spMkLst>
            <pc:docMk/>
            <pc:sldMk cId="1414685603" sldId="330"/>
            <ac:spMk id="2" creationId="{5DE512FA-ED53-4AC4-8CF6-25CD69344EDA}"/>
          </ac:spMkLst>
        </pc:spChg>
        <pc:spChg chg="mod">
          <ac:chgData name="Cappello, Riccardo" userId="21891811-0346-4b05-afd5-168fcdf482b7" providerId="ADAL" clId="{3AAE8321-5677-4555-A884-EE86C37EA3A3}" dt="2021-12-14T17:59:24.241" v="85" actId="403"/>
          <ac:spMkLst>
            <pc:docMk/>
            <pc:sldMk cId="1414685603" sldId="330"/>
            <ac:spMk id="4" creationId="{88F7F4D1-9134-40BC-B3C5-F38B09B2F14D}"/>
          </ac:spMkLst>
        </pc:spChg>
        <pc:picChg chg="mod ord">
          <ac:chgData name="Cappello, Riccardo" userId="21891811-0346-4b05-afd5-168fcdf482b7" providerId="ADAL" clId="{3AAE8321-5677-4555-A884-EE86C37EA3A3}" dt="2021-12-14T11:47:58.135" v="58" actId="14100"/>
          <ac:picMkLst>
            <pc:docMk/>
            <pc:sldMk cId="1414685603" sldId="330"/>
            <ac:picMk id="3074" creationId="{E526F488-91BA-4B1B-8E5E-DACC0BAA65D5}"/>
          </ac:picMkLst>
        </pc:picChg>
      </pc:sldChg>
      <pc:sldChg chg="modNotesTx">
        <pc:chgData name="Cappello, Riccardo" userId="21891811-0346-4b05-afd5-168fcdf482b7" providerId="ADAL" clId="{3AAE8321-5677-4555-A884-EE86C37EA3A3}" dt="2021-12-14T11:50:54.428" v="59" actId="20577"/>
        <pc:sldMkLst>
          <pc:docMk/>
          <pc:sldMk cId="1689086565" sldId="331"/>
        </pc:sldMkLst>
      </pc:sldChg>
      <pc:sldChg chg="modNotesTx">
        <pc:chgData name="Cappello, Riccardo" userId="21891811-0346-4b05-afd5-168fcdf482b7" providerId="ADAL" clId="{3AAE8321-5677-4555-A884-EE86C37EA3A3}" dt="2021-12-14T12:10:02.153" v="82" actId="20577"/>
        <pc:sldMkLst>
          <pc:docMk/>
          <pc:sldMk cId="1808684020" sldId="351"/>
        </pc:sldMkLst>
      </pc:sldChg>
      <pc:sldChg chg="modSp mod modClrScheme chgLayout">
        <pc:chgData name="Cappello, Riccardo" userId="21891811-0346-4b05-afd5-168fcdf482b7" providerId="ADAL" clId="{3AAE8321-5677-4555-A884-EE86C37EA3A3}" dt="2021-12-14T12:09:45.907" v="60" actId="700"/>
        <pc:sldMkLst>
          <pc:docMk/>
          <pc:sldMk cId="3591694702" sldId="352"/>
        </pc:sldMkLst>
        <pc:spChg chg="mod ord">
          <ac:chgData name="Cappello, Riccardo" userId="21891811-0346-4b05-afd5-168fcdf482b7" providerId="ADAL" clId="{3AAE8321-5677-4555-A884-EE86C37EA3A3}" dt="2021-12-14T12:09:45.907" v="60" actId="700"/>
          <ac:spMkLst>
            <pc:docMk/>
            <pc:sldMk cId="3591694702" sldId="352"/>
            <ac:spMk id="2" creationId="{C5E44625-5D36-4B85-A935-E69C760390C4}"/>
          </ac:spMkLst>
        </pc:spChg>
        <pc:spChg chg="mod ord">
          <ac:chgData name="Cappello, Riccardo" userId="21891811-0346-4b05-afd5-168fcdf482b7" providerId="ADAL" clId="{3AAE8321-5677-4555-A884-EE86C37EA3A3}" dt="2021-12-14T12:09:45.907" v="60" actId="700"/>
          <ac:spMkLst>
            <pc:docMk/>
            <pc:sldMk cId="3591694702" sldId="352"/>
            <ac:spMk id="3" creationId="{814BD2DC-8C1F-4858-9DB3-534AE7A963D6}"/>
          </ac:spMkLst>
        </pc:spChg>
      </pc:sldChg>
      <pc:sldChg chg="modSp mod modNotesTx">
        <pc:chgData name="Cappello, Riccardo" userId="21891811-0346-4b05-afd5-168fcdf482b7" providerId="ADAL" clId="{3AAE8321-5677-4555-A884-EE86C37EA3A3}" dt="2021-12-14T19:26:49.414" v="100" actId="14100"/>
        <pc:sldMkLst>
          <pc:docMk/>
          <pc:sldMk cId="1245835646" sldId="2076137321"/>
        </pc:sldMkLst>
        <pc:spChg chg="mod">
          <ac:chgData name="Cappello, Riccardo" userId="21891811-0346-4b05-afd5-168fcdf482b7" providerId="ADAL" clId="{3AAE8321-5677-4555-A884-EE86C37EA3A3}" dt="2021-12-14T19:26:49.414" v="100" actId="14100"/>
          <ac:spMkLst>
            <pc:docMk/>
            <pc:sldMk cId="1245835646" sldId="2076137321"/>
            <ac:spMk id="7" creationId="{05E2CC3F-9395-40B2-82EA-47205FB664C7}"/>
          </ac:spMkLst>
        </pc:spChg>
        <pc:picChg chg="mod">
          <ac:chgData name="Cappello, Riccardo" userId="21891811-0346-4b05-afd5-168fcdf482b7" providerId="ADAL" clId="{3AAE8321-5677-4555-A884-EE86C37EA3A3}" dt="2021-12-14T19:26:26.499" v="97" actId="1076"/>
          <ac:picMkLst>
            <pc:docMk/>
            <pc:sldMk cId="1245835646" sldId="2076137321"/>
            <ac:picMk id="8" creationId="{50F6F789-6368-4666-AD81-6E10361FFB73}"/>
          </ac:picMkLst>
        </pc:picChg>
        <pc:picChg chg="mod">
          <ac:chgData name="Cappello, Riccardo" userId="21891811-0346-4b05-afd5-168fcdf482b7" providerId="ADAL" clId="{3AAE8321-5677-4555-A884-EE86C37EA3A3}" dt="2021-12-14T19:26:19.112" v="96" actId="1076"/>
          <ac:picMkLst>
            <pc:docMk/>
            <pc:sldMk cId="1245835646" sldId="2076137321"/>
            <ac:picMk id="9" creationId="{902D8346-E8CD-4A86-8E3E-776DEA8685E2}"/>
          </ac:picMkLst>
        </pc:picChg>
        <pc:picChg chg="mod">
          <ac:chgData name="Cappello, Riccardo" userId="21891811-0346-4b05-afd5-168fcdf482b7" providerId="ADAL" clId="{3AAE8321-5677-4555-A884-EE86C37EA3A3}" dt="2021-12-14T19:26:19.112" v="96" actId="1076"/>
          <ac:picMkLst>
            <pc:docMk/>
            <pc:sldMk cId="1245835646" sldId="2076137321"/>
            <ac:picMk id="10" creationId="{0068A488-A6A9-454A-8B93-A064A3C8D5BB}"/>
          </ac:picMkLst>
        </pc:picChg>
        <pc:picChg chg="mod">
          <ac:chgData name="Cappello, Riccardo" userId="21891811-0346-4b05-afd5-168fcdf482b7" providerId="ADAL" clId="{3AAE8321-5677-4555-A884-EE86C37EA3A3}" dt="2021-12-14T19:26:19.112" v="96" actId="1076"/>
          <ac:picMkLst>
            <pc:docMk/>
            <pc:sldMk cId="1245835646" sldId="2076137321"/>
            <ac:picMk id="11" creationId="{A2B6B396-343D-4937-A2D9-33F614435F4B}"/>
          </ac:picMkLst>
        </pc:picChg>
        <pc:picChg chg="mod">
          <ac:chgData name="Cappello, Riccardo" userId="21891811-0346-4b05-afd5-168fcdf482b7" providerId="ADAL" clId="{3AAE8321-5677-4555-A884-EE86C37EA3A3}" dt="2021-12-14T19:25:49.804" v="89" actId="1076"/>
          <ac:picMkLst>
            <pc:docMk/>
            <pc:sldMk cId="1245835646" sldId="2076137321"/>
            <ac:picMk id="12" creationId="{FC4624B6-33AC-40E7-93DE-6615B9E79AC2}"/>
          </ac:picMkLst>
        </pc:picChg>
      </pc:sldChg>
    </pc:docChg>
  </pc:docChgLst>
  <pc:docChgLst>
    <pc:chgData name="Cappello, Riccardo" userId="21891811-0346-4b05-afd5-168fcdf482b7" providerId="ADAL" clId="{7D8B212C-1077-4C1D-AE85-DBC2DAD81396}"/>
    <pc:docChg chg="undo custSel delSld modSld modSection">
      <pc:chgData name="Cappello, Riccardo" userId="21891811-0346-4b05-afd5-168fcdf482b7" providerId="ADAL" clId="{7D8B212C-1077-4C1D-AE85-DBC2DAD81396}" dt="2021-12-14T11:42:01.193" v="150" actId="14100"/>
      <pc:docMkLst>
        <pc:docMk/>
      </pc:docMkLst>
      <pc:sldChg chg="modSp mod">
        <pc:chgData name="Cappello, Riccardo" userId="21891811-0346-4b05-afd5-168fcdf482b7" providerId="ADAL" clId="{7D8B212C-1077-4C1D-AE85-DBC2DAD81396}" dt="2021-12-14T11:20:56.499" v="14" actId="27636"/>
        <pc:sldMkLst>
          <pc:docMk/>
          <pc:sldMk cId="2823083309" sldId="329"/>
        </pc:sldMkLst>
        <pc:spChg chg="mod">
          <ac:chgData name="Cappello, Riccardo" userId="21891811-0346-4b05-afd5-168fcdf482b7" providerId="ADAL" clId="{7D8B212C-1077-4C1D-AE85-DBC2DAD81396}" dt="2021-12-14T11:20:56.499" v="14" actId="27636"/>
          <ac:spMkLst>
            <pc:docMk/>
            <pc:sldMk cId="2823083309" sldId="329"/>
            <ac:spMk id="4" creationId="{6957ECD5-D4D1-4F5E-898B-2E866A4992AD}"/>
          </ac:spMkLst>
        </pc:spChg>
      </pc:sldChg>
      <pc:sldChg chg="modSp">
        <pc:chgData name="Cappello, Riccardo" userId="21891811-0346-4b05-afd5-168fcdf482b7" providerId="ADAL" clId="{7D8B212C-1077-4C1D-AE85-DBC2DAD81396}" dt="2021-12-14T11:42:01.193" v="150" actId="14100"/>
        <pc:sldMkLst>
          <pc:docMk/>
          <pc:sldMk cId="1414685603" sldId="330"/>
        </pc:sldMkLst>
        <pc:picChg chg="mod">
          <ac:chgData name="Cappello, Riccardo" userId="21891811-0346-4b05-afd5-168fcdf482b7" providerId="ADAL" clId="{7D8B212C-1077-4C1D-AE85-DBC2DAD81396}" dt="2021-12-14T11:42:01.193" v="150" actId="14100"/>
          <ac:picMkLst>
            <pc:docMk/>
            <pc:sldMk cId="1414685603" sldId="330"/>
            <ac:picMk id="3076" creationId="{F5A3D7C9-9FF5-4816-864E-78555D7BBCA1}"/>
          </ac:picMkLst>
        </pc:picChg>
      </pc:sldChg>
      <pc:sldChg chg="modSp mod modClrScheme chgLayout">
        <pc:chgData name="Cappello, Riccardo" userId="21891811-0346-4b05-afd5-168fcdf482b7" providerId="ADAL" clId="{7D8B212C-1077-4C1D-AE85-DBC2DAD81396}" dt="2021-12-14T11:41:32.571" v="148" actId="14100"/>
        <pc:sldMkLst>
          <pc:docMk/>
          <pc:sldMk cId="1689086565" sldId="331"/>
        </pc:sldMkLst>
        <pc:spChg chg="mod ord">
          <ac:chgData name="Cappello, Riccardo" userId="21891811-0346-4b05-afd5-168fcdf482b7" providerId="ADAL" clId="{7D8B212C-1077-4C1D-AE85-DBC2DAD81396}" dt="2021-12-14T11:41:27.324" v="147" actId="700"/>
          <ac:spMkLst>
            <pc:docMk/>
            <pc:sldMk cId="1689086565" sldId="331"/>
            <ac:spMk id="2" creationId="{14CDD19E-A244-4453-A81E-DD76ADFA0A9E}"/>
          </ac:spMkLst>
        </pc:spChg>
        <pc:spChg chg="mod ord">
          <ac:chgData name="Cappello, Riccardo" userId="21891811-0346-4b05-afd5-168fcdf482b7" providerId="ADAL" clId="{7D8B212C-1077-4C1D-AE85-DBC2DAD81396}" dt="2021-12-14T11:41:32.571" v="148" actId="14100"/>
          <ac:spMkLst>
            <pc:docMk/>
            <pc:sldMk cId="1689086565" sldId="331"/>
            <ac:spMk id="3" creationId="{D4110328-1CDA-4748-B887-E2A5DDF1F012}"/>
          </ac:spMkLst>
        </pc:spChg>
      </pc:sldChg>
      <pc:sldChg chg="addSp modSp mod modClrScheme chgLayout">
        <pc:chgData name="Cappello, Riccardo" userId="21891811-0346-4b05-afd5-168fcdf482b7" providerId="ADAL" clId="{7D8B212C-1077-4C1D-AE85-DBC2DAD81396}" dt="2021-12-14T11:24:08.976" v="34" actId="404"/>
        <pc:sldMkLst>
          <pc:docMk/>
          <pc:sldMk cId="3411836864" sldId="332"/>
        </pc:sldMkLst>
        <pc:spChg chg="add mod ord">
          <ac:chgData name="Cappello, Riccardo" userId="21891811-0346-4b05-afd5-168fcdf482b7" providerId="ADAL" clId="{7D8B212C-1077-4C1D-AE85-DBC2DAD81396}" dt="2021-12-14T11:23:04.655" v="16" actId="700"/>
          <ac:spMkLst>
            <pc:docMk/>
            <pc:sldMk cId="3411836864" sldId="332"/>
            <ac:spMk id="2" creationId="{6E68B3EB-98B2-4237-B960-E83439A6B136}"/>
          </ac:spMkLst>
        </pc:spChg>
        <pc:spChg chg="mod">
          <ac:chgData name="Cappello, Riccardo" userId="21891811-0346-4b05-afd5-168fcdf482b7" providerId="ADAL" clId="{7D8B212C-1077-4C1D-AE85-DBC2DAD81396}" dt="2021-12-14T11:24:08.976" v="34" actId="404"/>
          <ac:spMkLst>
            <pc:docMk/>
            <pc:sldMk cId="3411836864" sldId="332"/>
            <ac:spMk id="6" creationId="{A8124D15-C6AD-40BE-AA1A-C8BD811A3CBD}"/>
          </ac:spMkLst>
        </pc:spChg>
      </pc:sldChg>
      <pc:sldChg chg="modSp mod modClrScheme chgLayout">
        <pc:chgData name="Cappello, Riccardo" userId="21891811-0346-4b05-afd5-168fcdf482b7" providerId="ADAL" clId="{7D8B212C-1077-4C1D-AE85-DBC2DAD81396}" dt="2021-12-14T11:41:19.747" v="146" actId="14100"/>
        <pc:sldMkLst>
          <pc:docMk/>
          <pc:sldMk cId="3211710044" sldId="334"/>
        </pc:sldMkLst>
        <pc:spChg chg="mod ord">
          <ac:chgData name="Cappello, Riccardo" userId="21891811-0346-4b05-afd5-168fcdf482b7" providerId="ADAL" clId="{7D8B212C-1077-4C1D-AE85-DBC2DAD81396}" dt="2021-12-14T11:41:13.124" v="145" actId="700"/>
          <ac:spMkLst>
            <pc:docMk/>
            <pc:sldMk cId="3211710044" sldId="334"/>
            <ac:spMk id="2" creationId="{14CDD19E-A244-4453-A81E-DD76ADFA0A9E}"/>
          </ac:spMkLst>
        </pc:spChg>
        <pc:spChg chg="mod ord">
          <ac:chgData name="Cappello, Riccardo" userId="21891811-0346-4b05-afd5-168fcdf482b7" providerId="ADAL" clId="{7D8B212C-1077-4C1D-AE85-DBC2DAD81396}" dt="2021-12-14T11:41:19.747" v="146" actId="14100"/>
          <ac:spMkLst>
            <pc:docMk/>
            <pc:sldMk cId="3211710044" sldId="334"/>
            <ac:spMk id="3" creationId="{D4110328-1CDA-4748-B887-E2A5DDF1F012}"/>
          </ac:spMkLst>
        </pc:spChg>
        <pc:spChg chg="mod">
          <ac:chgData name="Cappello, Riccardo" userId="21891811-0346-4b05-afd5-168fcdf482b7" providerId="ADAL" clId="{7D8B212C-1077-4C1D-AE85-DBC2DAD81396}" dt="2021-12-14T11:27:41.751" v="62" actId="108"/>
          <ac:spMkLst>
            <pc:docMk/>
            <pc:sldMk cId="3211710044" sldId="334"/>
            <ac:spMk id="9" creationId="{F733DBAB-E861-4D54-9B5B-883938A4A5E9}"/>
          </ac:spMkLst>
        </pc:spChg>
        <pc:spChg chg="mod">
          <ac:chgData name="Cappello, Riccardo" userId="21891811-0346-4b05-afd5-168fcdf482b7" providerId="ADAL" clId="{7D8B212C-1077-4C1D-AE85-DBC2DAD81396}" dt="2021-12-14T11:27:41.751" v="62" actId="108"/>
          <ac:spMkLst>
            <pc:docMk/>
            <pc:sldMk cId="3211710044" sldId="334"/>
            <ac:spMk id="10" creationId="{CEE42CCD-F77E-4D67-9FEE-B558CCF5FD49}"/>
          </ac:spMkLst>
        </pc:spChg>
        <pc:spChg chg="mod">
          <ac:chgData name="Cappello, Riccardo" userId="21891811-0346-4b05-afd5-168fcdf482b7" providerId="ADAL" clId="{7D8B212C-1077-4C1D-AE85-DBC2DAD81396}" dt="2021-12-14T11:27:52.287" v="64" actId="207"/>
          <ac:spMkLst>
            <pc:docMk/>
            <pc:sldMk cId="3211710044" sldId="334"/>
            <ac:spMk id="11" creationId="{EF57F71C-E8C3-4466-BB5B-E048123B6FF3}"/>
          </ac:spMkLst>
        </pc:spChg>
        <pc:spChg chg="mod">
          <ac:chgData name="Cappello, Riccardo" userId="21891811-0346-4b05-afd5-168fcdf482b7" providerId="ADAL" clId="{7D8B212C-1077-4C1D-AE85-DBC2DAD81396}" dt="2021-12-14T11:27:41.751" v="62" actId="108"/>
          <ac:spMkLst>
            <pc:docMk/>
            <pc:sldMk cId="3211710044" sldId="334"/>
            <ac:spMk id="12" creationId="{8AE1B1E2-5C89-4696-B151-67D9FB9F1896}"/>
          </ac:spMkLst>
        </pc:spChg>
        <pc:spChg chg="mod">
          <ac:chgData name="Cappello, Riccardo" userId="21891811-0346-4b05-afd5-168fcdf482b7" providerId="ADAL" clId="{7D8B212C-1077-4C1D-AE85-DBC2DAD81396}" dt="2021-12-14T11:27:41.751" v="62" actId="108"/>
          <ac:spMkLst>
            <pc:docMk/>
            <pc:sldMk cId="3211710044" sldId="334"/>
            <ac:spMk id="14" creationId="{3E5E0781-AF98-4D48-9CA2-A5FD2AB988D3}"/>
          </ac:spMkLst>
        </pc:spChg>
        <pc:spChg chg="mod">
          <ac:chgData name="Cappello, Riccardo" userId="21891811-0346-4b05-afd5-168fcdf482b7" providerId="ADAL" clId="{7D8B212C-1077-4C1D-AE85-DBC2DAD81396}" dt="2021-12-14T11:29:27.168" v="72" actId="207"/>
          <ac:spMkLst>
            <pc:docMk/>
            <pc:sldMk cId="3211710044" sldId="334"/>
            <ac:spMk id="15" creationId="{E6AEAB25-C1A5-40CE-8DD5-B642ECC33EC3}"/>
          </ac:spMkLst>
        </pc:spChg>
        <pc:spChg chg="mod">
          <ac:chgData name="Cappello, Riccardo" userId="21891811-0346-4b05-afd5-168fcdf482b7" providerId="ADAL" clId="{7D8B212C-1077-4C1D-AE85-DBC2DAD81396}" dt="2021-12-14T11:27:41.751" v="62" actId="108"/>
          <ac:spMkLst>
            <pc:docMk/>
            <pc:sldMk cId="3211710044" sldId="334"/>
            <ac:spMk id="17" creationId="{07524116-0E3A-4FC9-9A1A-D1589E599EF8}"/>
          </ac:spMkLst>
        </pc:spChg>
        <pc:spChg chg="mod">
          <ac:chgData name="Cappello, Riccardo" userId="21891811-0346-4b05-afd5-168fcdf482b7" providerId="ADAL" clId="{7D8B212C-1077-4C1D-AE85-DBC2DAD81396}" dt="2021-12-14T11:29:22.315" v="71" actId="207"/>
          <ac:spMkLst>
            <pc:docMk/>
            <pc:sldMk cId="3211710044" sldId="334"/>
            <ac:spMk id="18" creationId="{35F34EEE-8D04-466F-A4BC-C7BBB21D32A0}"/>
          </ac:spMkLst>
        </pc:spChg>
      </pc:sldChg>
      <pc:sldChg chg="addSp modSp mod modClrScheme chgLayout">
        <pc:chgData name="Cappello, Riccardo" userId="21891811-0346-4b05-afd5-168fcdf482b7" providerId="ADAL" clId="{7D8B212C-1077-4C1D-AE85-DBC2DAD81396}" dt="2021-12-14T11:24:04.170" v="33" actId="404"/>
        <pc:sldMkLst>
          <pc:docMk/>
          <pc:sldMk cId="2556547316" sldId="335"/>
        </pc:sldMkLst>
        <pc:spChg chg="add mod ord">
          <ac:chgData name="Cappello, Riccardo" userId="21891811-0346-4b05-afd5-168fcdf482b7" providerId="ADAL" clId="{7D8B212C-1077-4C1D-AE85-DBC2DAD81396}" dt="2021-12-14T11:23:27.607" v="17" actId="700"/>
          <ac:spMkLst>
            <pc:docMk/>
            <pc:sldMk cId="2556547316" sldId="335"/>
            <ac:spMk id="2" creationId="{9A47C3DE-8A82-461A-88A1-AC1C47E392E5}"/>
          </ac:spMkLst>
        </pc:spChg>
        <pc:spChg chg="mod">
          <ac:chgData name="Cappello, Riccardo" userId="21891811-0346-4b05-afd5-168fcdf482b7" providerId="ADAL" clId="{7D8B212C-1077-4C1D-AE85-DBC2DAD81396}" dt="2021-12-14T11:24:04.170" v="33" actId="404"/>
          <ac:spMkLst>
            <pc:docMk/>
            <pc:sldMk cId="2556547316" sldId="335"/>
            <ac:spMk id="6" creationId="{A8124D15-C6AD-40BE-AA1A-C8BD811A3CBD}"/>
          </ac:spMkLst>
        </pc:spChg>
      </pc:sldChg>
      <pc:sldChg chg="addSp modSp mod modClrScheme chgLayout">
        <pc:chgData name="Cappello, Riccardo" userId="21891811-0346-4b05-afd5-168fcdf482b7" providerId="ADAL" clId="{7D8B212C-1077-4C1D-AE85-DBC2DAD81396}" dt="2021-12-14T11:23:58.371" v="30" actId="404"/>
        <pc:sldMkLst>
          <pc:docMk/>
          <pc:sldMk cId="998015596" sldId="336"/>
        </pc:sldMkLst>
        <pc:spChg chg="add mod ord">
          <ac:chgData name="Cappello, Riccardo" userId="21891811-0346-4b05-afd5-168fcdf482b7" providerId="ADAL" clId="{7D8B212C-1077-4C1D-AE85-DBC2DAD81396}" dt="2021-12-14T11:23:27.607" v="17" actId="700"/>
          <ac:spMkLst>
            <pc:docMk/>
            <pc:sldMk cId="998015596" sldId="336"/>
            <ac:spMk id="2" creationId="{BF6CF9EF-E2B7-4E63-8E06-ACE3CF442193}"/>
          </ac:spMkLst>
        </pc:spChg>
        <pc:spChg chg="mod">
          <ac:chgData name="Cappello, Riccardo" userId="21891811-0346-4b05-afd5-168fcdf482b7" providerId="ADAL" clId="{7D8B212C-1077-4C1D-AE85-DBC2DAD81396}" dt="2021-12-14T11:23:58.371" v="30" actId="404"/>
          <ac:spMkLst>
            <pc:docMk/>
            <pc:sldMk cId="998015596" sldId="336"/>
            <ac:spMk id="6" creationId="{A8124D15-C6AD-40BE-AA1A-C8BD811A3CBD}"/>
          </ac:spMkLst>
        </pc:spChg>
      </pc:sldChg>
      <pc:sldChg chg="addSp modSp mod modClrScheme chgLayout">
        <pc:chgData name="Cappello, Riccardo" userId="21891811-0346-4b05-afd5-168fcdf482b7" providerId="ADAL" clId="{7D8B212C-1077-4C1D-AE85-DBC2DAD81396}" dt="2021-12-14T11:23:47.475" v="24" actId="404"/>
        <pc:sldMkLst>
          <pc:docMk/>
          <pc:sldMk cId="4289826398" sldId="337"/>
        </pc:sldMkLst>
        <pc:spChg chg="add mod ord">
          <ac:chgData name="Cappello, Riccardo" userId="21891811-0346-4b05-afd5-168fcdf482b7" providerId="ADAL" clId="{7D8B212C-1077-4C1D-AE85-DBC2DAD81396}" dt="2021-12-14T11:23:27.607" v="17" actId="700"/>
          <ac:spMkLst>
            <pc:docMk/>
            <pc:sldMk cId="4289826398" sldId="337"/>
            <ac:spMk id="2" creationId="{EBF37CCE-D983-483C-B2CE-D4266483C71C}"/>
          </ac:spMkLst>
        </pc:spChg>
        <pc:spChg chg="mod">
          <ac:chgData name="Cappello, Riccardo" userId="21891811-0346-4b05-afd5-168fcdf482b7" providerId="ADAL" clId="{7D8B212C-1077-4C1D-AE85-DBC2DAD81396}" dt="2021-12-14T11:23:47.475" v="24" actId="404"/>
          <ac:spMkLst>
            <pc:docMk/>
            <pc:sldMk cId="4289826398" sldId="337"/>
            <ac:spMk id="6" creationId="{A8124D15-C6AD-40BE-AA1A-C8BD811A3CBD}"/>
          </ac:spMkLst>
        </pc:spChg>
      </pc:sldChg>
      <pc:sldChg chg="addSp modSp mod modClrScheme chgLayout">
        <pc:chgData name="Cappello, Riccardo" userId="21891811-0346-4b05-afd5-168fcdf482b7" providerId="ADAL" clId="{7D8B212C-1077-4C1D-AE85-DBC2DAD81396}" dt="2021-12-14T11:23:52.969" v="27" actId="404"/>
        <pc:sldMkLst>
          <pc:docMk/>
          <pc:sldMk cId="2983779992" sldId="338"/>
        </pc:sldMkLst>
        <pc:spChg chg="add mod ord">
          <ac:chgData name="Cappello, Riccardo" userId="21891811-0346-4b05-afd5-168fcdf482b7" providerId="ADAL" clId="{7D8B212C-1077-4C1D-AE85-DBC2DAD81396}" dt="2021-12-14T11:23:27.607" v="17" actId="700"/>
          <ac:spMkLst>
            <pc:docMk/>
            <pc:sldMk cId="2983779992" sldId="338"/>
            <ac:spMk id="2" creationId="{2B7B8D36-3ACC-4A49-8FC1-BE6764A3EA02}"/>
          </ac:spMkLst>
        </pc:spChg>
        <pc:spChg chg="mod">
          <ac:chgData name="Cappello, Riccardo" userId="21891811-0346-4b05-afd5-168fcdf482b7" providerId="ADAL" clId="{7D8B212C-1077-4C1D-AE85-DBC2DAD81396}" dt="2021-12-14T11:23:52.969" v="27" actId="404"/>
          <ac:spMkLst>
            <pc:docMk/>
            <pc:sldMk cId="2983779992" sldId="338"/>
            <ac:spMk id="6" creationId="{A8124D15-C6AD-40BE-AA1A-C8BD811A3CBD}"/>
          </ac:spMkLst>
        </pc:spChg>
      </pc:sldChg>
      <pc:sldChg chg="addSp modSp mod modClrScheme chgLayout">
        <pc:chgData name="Cappello, Riccardo" userId="21891811-0346-4b05-afd5-168fcdf482b7" providerId="ADAL" clId="{7D8B212C-1077-4C1D-AE85-DBC2DAD81396}" dt="2021-12-14T11:24:38.319" v="40" actId="404"/>
        <pc:sldMkLst>
          <pc:docMk/>
          <pc:sldMk cId="3963805858" sldId="339"/>
        </pc:sldMkLst>
        <pc:spChg chg="add mod ord">
          <ac:chgData name="Cappello, Riccardo" userId="21891811-0346-4b05-afd5-168fcdf482b7" providerId="ADAL" clId="{7D8B212C-1077-4C1D-AE85-DBC2DAD81396}" dt="2021-12-14T11:23:27.607" v="17" actId="700"/>
          <ac:spMkLst>
            <pc:docMk/>
            <pc:sldMk cId="3963805858" sldId="339"/>
            <ac:spMk id="2" creationId="{EB2CBFCC-BFAF-4BB1-AAF9-1C32543EA219}"/>
          </ac:spMkLst>
        </pc:spChg>
        <pc:spChg chg="mod">
          <ac:chgData name="Cappello, Riccardo" userId="21891811-0346-4b05-afd5-168fcdf482b7" providerId="ADAL" clId="{7D8B212C-1077-4C1D-AE85-DBC2DAD81396}" dt="2021-12-14T11:24:38.319" v="40" actId="404"/>
          <ac:spMkLst>
            <pc:docMk/>
            <pc:sldMk cId="3963805858" sldId="339"/>
            <ac:spMk id="6" creationId="{A8124D15-C6AD-40BE-AA1A-C8BD811A3CBD}"/>
          </ac:spMkLst>
        </pc:spChg>
      </pc:sldChg>
      <pc:sldChg chg="addSp modSp mod modClrScheme chgLayout">
        <pc:chgData name="Cappello, Riccardo" userId="21891811-0346-4b05-afd5-168fcdf482b7" providerId="ADAL" clId="{7D8B212C-1077-4C1D-AE85-DBC2DAD81396}" dt="2021-12-14T11:24:46.605" v="43" actId="404"/>
        <pc:sldMkLst>
          <pc:docMk/>
          <pc:sldMk cId="1172033082" sldId="340"/>
        </pc:sldMkLst>
        <pc:spChg chg="add mod ord">
          <ac:chgData name="Cappello, Riccardo" userId="21891811-0346-4b05-afd5-168fcdf482b7" providerId="ADAL" clId="{7D8B212C-1077-4C1D-AE85-DBC2DAD81396}" dt="2021-12-14T11:23:27.607" v="17" actId="700"/>
          <ac:spMkLst>
            <pc:docMk/>
            <pc:sldMk cId="1172033082" sldId="340"/>
            <ac:spMk id="2" creationId="{82961B00-0B9A-4CA9-9789-87E8CE6296C1}"/>
          </ac:spMkLst>
        </pc:spChg>
        <pc:spChg chg="mod">
          <ac:chgData name="Cappello, Riccardo" userId="21891811-0346-4b05-afd5-168fcdf482b7" providerId="ADAL" clId="{7D8B212C-1077-4C1D-AE85-DBC2DAD81396}" dt="2021-12-14T11:24:46.605" v="43" actId="404"/>
          <ac:spMkLst>
            <pc:docMk/>
            <pc:sldMk cId="1172033082" sldId="340"/>
            <ac:spMk id="6" creationId="{A8124D15-C6AD-40BE-AA1A-C8BD811A3CBD}"/>
          </ac:spMkLst>
        </pc:spChg>
      </pc:sldChg>
      <pc:sldChg chg="addSp modSp mod modClrScheme chgLayout">
        <pc:chgData name="Cappello, Riccardo" userId="21891811-0346-4b05-afd5-168fcdf482b7" providerId="ADAL" clId="{7D8B212C-1077-4C1D-AE85-DBC2DAD81396}" dt="2021-12-14T11:24:53.426" v="46" actId="404"/>
        <pc:sldMkLst>
          <pc:docMk/>
          <pc:sldMk cId="2180321754" sldId="341"/>
        </pc:sldMkLst>
        <pc:spChg chg="add mod ord">
          <ac:chgData name="Cappello, Riccardo" userId="21891811-0346-4b05-afd5-168fcdf482b7" providerId="ADAL" clId="{7D8B212C-1077-4C1D-AE85-DBC2DAD81396}" dt="2021-12-14T11:23:27.607" v="17" actId="700"/>
          <ac:spMkLst>
            <pc:docMk/>
            <pc:sldMk cId="2180321754" sldId="341"/>
            <ac:spMk id="2" creationId="{FBD8F270-039D-4F3C-985A-87B8D7870A3A}"/>
          </ac:spMkLst>
        </pc:spChg>
        <pc:spChg chg="mod">
          <ac:chgData name="Cappello, Riccardo" userId="21891811-0346-4b05-afd5-168fcdf482b7" providerId="ADAL" clId="{7D8B212C-1077-4C1D-AE85-DBC2DAD81396}" dt="2021-12-14T11:24:53.426" v="46" actId="404"/>
          <ac:spMkLst>
            <pc:docMk/>
            <pc:sldMk cId="2180321754" sldId="341"/>
            <ac:spMk id="6" creationId="{A8124D15-C6AD-40BE-AA1A-C8BD811A3CBD}"/>
          </ac:spMkLst>
        </pc:spChg>
      </pc:sldChg>
      <pc:sldChg chg="addSp modSp mod modClrScheme chgLayout">
        <pc:chgData name="Cappello, Riccardo" userId="21891811-0346-4b05-afd5-168fcdf482b7" providerId="ADAL" clId="{7D8B212C-1077-4C1D-AE85-DBC2DAD81396}" dt="2021-12-14T11:25:04.441" v="51" actId="404"/>
        <pc:sldMkLst>
          <pc:docMk/>
          <pc:sldMk cId="3106422572" sldId="342"/>
        </pc:sldMkLst>
        <pc:spChg chg="add mod ord">
          <ac:chgData name="Cappello, Riccardo" userId="21891811-0346-4b05-afd5-168fcdf482b7" providerId="ADAL" clId="{7D8B212C-1077-4C1D-AE85-DBC2DAD81396}" dt="2021-12-14T11:23:27.607" v="17" actId="700"/>
          <ac:spMkLst>
            <pc:docMk/>
            <pc:sldMk cId="3106422572" sldId="342"/>
            <ac:spMk id="2" creationId="{ACEBA4CA-7EE5-4496-8378-10D67EDCBEDC}"/>
          </ac:spMkLst>
        </pc:spChg>
        <pc:spChg chg="mod">
          <ac:chgData name="Cappello, Riccardo" userId="21891811-0346-4b05-afd5-168fcdf482b7" providerId="ADAL" clId="{7D8B212C-1077-4C1D-AE85-DBC2DAD81396}" dt="2021-12-14T11:25:04.441" v="51" actId="404"/>
          <ac:spMkLst>
            <pc:docMk/>
            <pc:sldMk cId="3106422572" sldId="342"/>
            <ac:spMk id="6" creationId="{A8124D15-C6AD-40BE-AA1A-C8BD811A3CBD}"/>
          </ac:spMkLst>
        </pc:spChg>
      </pc:sldChg>
      <pc:sldChg chg="addSp modSp mod modClrScheme chgLayout">
        <pc:chgData name="Cappello, Riccardo" userId="21891811-0346-4b05-afd5-168fcdf482b7" providerId="ADAL" clId="{7D8B212C-1077-4C1D-AE85-DBC2DAD81396}" dt="2021-12-14T11:25:10.005" v="54" actId="404"/>
        <pc:sldMkLst>
          <pc:docMk/>
          <pc:sldMk cId="1704390811" sldId="343"/>
        </pc:sldMkLst>
        <pc:spChg chg="add mod ord">
          <ac:chgData name="Cappello, Riccardo" userId="21891811-0346-4b05-afd5-168fcdf482b7" providerId="ADAL" clId="{7D8B212C-1077-4C1D-AE85-DBC2DAD81396}" dt="2021-12-14T11:23:27.607" v="17" actId="700"/>
          <ac:spMkLst>
            <pc:docMk/>
            <pc:sldMk cId="1704390811" sldId="343"/>
            <ac:spMk id="2" creationId="{BCBF8189-D826-435C-8A4D-B2441DA4A44B}"/>
          </ac:spMkLst>
        </pc:spChg>
        <pc:spChg chg="mod">
          <ac:chgData name="Cappello, Riccardo" userId="21891811-0346-4b05-afd5-168fcdf482b7" providerId="ADAL" clId="{7D8B212C-1077-4C1D-AE85-DBC2DAD81396}" dt="2021-12-14T11:25:10.005" v="54" actId="404"/>
          <ac:spMkLst>
            <pc:docMk/>
            <pc:sldMk cId="1704390811" sldId="343"/>
            <ac:spMk id="6" creationId="{A8124D15-C6AD-40BE-AA1A-C8BD811A3CBD}"/>
          </ac:spMkLst>
        </pc:spChg>
      </pc:sldChg>
      <pc:sldChg chg="modSp mod modClrScheme chgLayout">
        <pc:chgData name="Cappello, Riccardo" userId="21891811-0346-4b05-afd5-168fcdf482b7" providerId="ADAL" clId="{7D8B212C-1077-4C1D-AE85-DBC2DAD81396}" dt="2021-12-14T11:41:05.664" v="144" actId="14100"/>
        <pc:sldMkLst>
          <pc:docMk/>
          <pc:sldMk cId="2325811100" sldId="344"/>
        </pc:sldMkLst>
        <pc:spChg chg="mod ord">
          <ac:chgData name="Cappello, Riccardo" userId="21891811-0346-4b05-afd5-168fcdf482b7" providerId="ADAL" clId="{7D8B212C-1077-4C1D-AE85-DBC2DAD81396}" dt="2021-12-14T11:40:59.681" v="143" actId="700"/>
          <ac:spMkLst>
            <pc:docMk/>
            <pc:sldMk cId="2325811100" sldId="344"/>
            <ac:spMk id="2" creationId="{14CDD19E-A244-4453-A81E-DD76ADFA0A9E}"/>
          </ac:spMkLst>
        </pc:spChg>
        <pc:spChg chg="mod ord">
          <ac:chgData name="Cappello, Riccardo" userId="21891811-0346-4b05-afd5-168fcdf482b7" providerId="ADAL" clId="{7D8B212C-1077-4C1D-AE85-DBC2DAD81396}" dt="2021-12-14T11:41:05.664" v="144" actId="14100"/>
          <ac:spMkLst>
            <pc:docMk/>
            <pc:sldMk cId="2325811100" sldId="344"/>
            <ac:spMk id="3" creationId="{D4110328-1CDA-4748-B887-E2A5DDF1F012}"/>
          </ac:spMkLst>
        </pc:spChg>
        <pc:spChg chg="mod">
          <ac:chgData name="Cappello, Riccardo" userId="21891811-0346-4b05-afd5-168fcdf482b7" providerId="ADAL" clId="{7D8B212C-1077-4C1D-AE85-DBC2DAD81396}" dt="2021-12-14T11:28:14.812" v="65" actId="207"/>
          <ac:spMkLst>
            <pc:docMk/>
            <pc:sldMk cId="2325811100" sldId="344"/>
            <ac:spMk id="11" creationId="{EF57F71C-E8C3-4466-BB5B-E048123B6FF3}"/>
          </ac:spMkLst>
        </pc:spChg>
        <pc:spChg chg="mod">
          <ac:chgData name="Cappello, Riccardo" userId="21891811-0346-4b05-afd5-168fcdf482b7" providerId="ADAL" clId="{7D8B212C-1077-4C1D-AE85-DBC2DAD81396}" dt="2021-12-14T11:28:19.548" v="66" actId="207"/>
          <ac:spMkLst>
            <pc:docMk/>
            <pc:sldMk cId="2325811100" sldId="344"/>
            <ac:spMk id="12" creationId="{8AE1B1E2-5C89-4696-B151-67D9FB9F1896}"/>
          </ac:spMkLst>
        </pc:spChg>
        <pc:spChg chg="mod">
          <ac:chgData name="Cappello, Riccardo" userId="21891811-0346-4b05-afd5-168fcdf482b7" providerId="ADAL" clId="{7D8B212C-1077-4C1D-AE85-DBC2DAD81396}" dt="2021-12-14T11:28:54.967" v="69" actId="207"/>
          <ac:spMkLst>
            <pc:docMk/>
            <pc:sldMk cId="2325811100" sldId="344"/>
            <ac:spMk id="15" creationId="{E6AEAB25-C1A5-40CE-8DD5-B642ECC33EC3}"/>
          </ac:spMkLst>
        </pc:spChg>
        <pc:spChg chg="mod">
          <ac:chgData name="Cappello, Riccardo" userId="21891811-0346-4b05-afd5-168fcdf482b7" providerId="ADAL" clId="{7D8B212C-1077-4C1D-AE85-DBC2DAD81396}" dt="2021-12-14T11:29:03.853" v="70" actId="207"/>
          <ac:spMkLst>
            <pc:docMk/>
            <pc:sldMk cId="2325811100" sldId="344"/>
            <ac:spMk id="18" creationId="{35F34EEE-8D04-466F-A4BC-C7BBB21D32A0}"/>
          </ac:spMkLst>
        </pc:spChg>
      </pc:sldChg>
      <pc:sldChg chg="addSp delSp modSp mod modClrScheme addAnim delAnim chgLayout">
        <pc:chgData name="Cappello, Riccardo" userId="21891811-0346-4b05-afd5-168fcdf482b7" providerId="ADAL" clId="{7D8B212C-1077-4C1D-AE85-DBC2DAD81396}" dt="2021-12-14T11:40:52.836" v="142" actId="14100"/>
        <pc:sldMkLst>
          <pc:docMk/>
          <pc:sldMk cId="2597891699" sldId="345"/>
        </pc:sldMkLst>
        <pc:spChg chg="mod ord">
          <ac:chgData name="Cappello, Riccardo" userId="21891811-0346-4b05-afd5-168fcdf482b7" providerId="ADAL" clId="{7D8B212C-1077-4C1D-AE85-DBC2DAD81396}" dt="2021-12-14T11:40:46.911" v="141" actId="700"/>
          <ac:spMkLst>
            <pc:docMk/>
            <pc:sldMk cId="2597891699" sldId="345"/>
            <ac:spMk id="2" creationId="{14CDD19E-A244-4453-A81E-DD76ADFA0A9E}"/>
          </ac:spMkLst>
        </pc:spChg>
        <pc:spChg chg="mod ord">
          <ac:chgData name="Cappello, Riccardo" userId="21891811-0346-4b05-afd5-168fcdf482b7" providerId="ADAL" clId="{7D8B212C-1077-4C1D-AE85-DBC2DAD81396}" dt="2021-12-14T11:40:52.836" v="142" actId="14100"/>
          <ac:spMkLst>
            <pc:docMk/>
            <pc:sldMk cId="2597891699" sldId="345"/>
            <ac:spMk id="3" creationId="{D4110328-1CDA-4748-B887-E2A5DDF1F012}"/>
          </ac:spMkLst>
        </pc:spChg>
        <pc:spChg chg="add del mod">
          <ac:chgData name="Cappello, Riccardo" userId="21891811-0346-4b05-afd5-168fcdf482b7" providerId="ADAL" clId="{7D8B212C-1077-4C1D-AE85-DBC2DAD81396}" dt="2021-12-14T11:40:44.338" v="140" actId="6264"/>
          <ac:spMkLst>
            <pc:docMk/>
            <pc:sldMk cId="2597891699" sldId="345"/>
            <ac:spMk id="4" creationId="{B4BA83C6-DA3E-4EDA-8396-0A929CCD48D7}"/>
          </ac:spMkLst>
        </pc:spChg>
        <pc:spChg chg="add del mod">
          <ac:chgData name="Cappello, Riccardo" userId="21891811-0346-4b05-afd5-168fcdf482b7" providerId="ADAL" clId="{7D8B212C-1077-4C1D-AE85-DBC2DAD81396}" dt="2021-12-14T11:40:44.338" v="140" actId="6264"/>
          <ac:spMkLst>
            <pc:docMk/>
            <pc:sldMk cId="2597891699" sldId="345"/>
            <ac:spMk id="5" creationId="{9C1E0C86-FC12-4583-94FE-96B132C5165F}"/>
          </ac:spMkLst>
        </pc:spChg>
        <pc:spChg chg="mod">
          <ac:chgData name="Cappello, Riccardo" userId="21891811-0346-4b05-afd5-168fcdf482b7" providerId="ADAL" clId="{7D8B212C-1077-4C1D-AE85-DBC2DAD81396}" dt="2021-12-14T11:29:57.389" v="78" actId="207"/>
          <ac:spMkLst>
            <pc:docMk/>
            <pc:sldMk cId="2597891699" sldId="345"/>
            <ac:spMk id="11" creationId="{EF57F71C-E8C3-4466-BB5B-E048123B6FF3}"/>
          </ac:spMkLst>
        </pc:spChg>
        <pc:spChg chg="mod">
          <ac:chgData name="Cappello, Riccardo" userId="21891811-0346-4b05-afd5-168fcdf482b7" providerId="ADAL" clId="{7D8B212C-1077-4C1D-AE85-DBC2DAD81396}" dt="2021-12-14T11:29:51.322" v="77" actId="207"/>
          <ac:spMkLst>
            <pc:docMk/>
            <pc:sldMk cId="2597891699" sldId="345"/>
            <ac:spMk id="12" creationId="{8AE1B1E2-5C89-4696-B151-67D9FB9F1896}"/>
          </ac:spMkLst>
        </pc:spChg>
        <pc:spChg chg="mod">
          <ac:chgData name="Cappello, Riccardo" userId="21891811-0346-4b05-afd5-168fcdf482b7" providerId="ADAL" clId="{7D8B212C-1077-4C1D-AE85-DBC2DAD81396}" dt="2021-12-14T11:29:43.543" v="75" actId="207"/>
          <ac:spMkLst>
            <pc:docMk/>
            <pc:sldMk cId="2597891699" sldId="345"/>
            <ac:spMk id="15" creationId="{E6AEAB25-C1A5-40CE-8DD5-B642ECC33EC3}"/>
          </ac:spMkLst>
        </pc:spChg>
        <pc:spChg chg="mod">
          <ac:chgData name="Cappello, Riccardo" userId="21891811-0346-4b05-afd5-168fcdf482b7" providerId="ADAL" clId="{7D8B212C-1077-4C1D-AE85-DBC2DAD81396}" dt="2021-12-14T11:29:48.159" v="76" actId="207"/>
          <ac:spMkLst>
            <pc:docMk/>
            <pc:sldMk cId="2597891699" sldId="345"/>
            <ac:spMk id="18" creationId="{35F34EEE-8D04-466F-A4BC-C7BBB21D32A0}"/>
          </ac:spMkLst>
        </pc:spChg>
      </pc:sldChg>
      <pc:sldChg chg="addSp delSp modSp mod modClrScheme addAnim delAnim chgLayout">
        <pc:chgData name="Cappello, Riccardo" userId="21891811-0346-4b05-afd5-168fcdf482b7" providerId="ADAL" clId="{7D8B212C-1077-4C1D-AE85-DBC2DAD81396}" dt="2021-12-14T11:40:37.233" v="137" actId="14100"/>
        <pc:sldMkLst>
          <pc:docMk/>
          <pc:sldMk cId="2332373343" sldId="346"/>
        </pc:sldMkLst>
        <pc:spChg chg="mod ord">
          <ac:chgData name="Cappello, Riccardo" userId="21891811-0346-4b05-afd5-168fcdf482b7" providerId="ADAL" clId="{7D8B212C-1077-4C1D-AE85-DBC2DAD81396}" dt="2021-12-14T11:40:32.008" v="136" actId="700"/>
          <ac:spMkLst>
            <pc:docMk/>
            <pc:sldMk cId="2332373343" sldId="346"/>
            <ac:spMk id="2" creationId="{14CDD19E-A244-4453-A81E-DD76ADFA0A9E}"/>
          </ac:spMkLst>
        </pc:spChg>
        <pc:spChg chg="mod ord">
          <ac:chgData name="Cappello, Riccardo" userId="21891811-0346-4b05-afd5-168fcdf482b7" providerId="ADAL" clId="{7D8B212C-1077-4C1D-AE85-DBC2DAD81396}" dt="2021-12-14T11:40:37.233" v="137" actId="14100"/>
          <ac:spMkLst>
            <pc:docMk/>
            <pc:sldMk cId="2332373343" sldId="346"/>
            <ac:spMk id="3" creationId="{D4110328-1CDA-4748-B887-E2A5DDF1F012}"/>
          </ac:spMkLst>
        </pc:spChg>
        <pc:spChg chg="add del mod">
          <ac:chgData name="Cappello, Riccardo" userId="21891811-0346-4b05-afd5-168fcdf482b7" providerId="ADAL" clId="{7D8B212C-1077-4C1D-AE85-DBC2DAD81396}" dt="2021-12-14T11:40:29.057" v="135" actId="6264"/>
          <ac:spMkLst>
            <pc:docMk/>
            <pc:sldMk cId="2332373343" sldId="346"/>
            <ac:spMk id="4" creationId="{973ADE44-AE81-4B90-A5AC-AFB780A16F18}"/>
          </ac:spMkLst>
        </pc:spChg>
        <pc:spChg chg="add del mod">
          <ac:chgData name="Cappello, Riccardo" userId="21891811-0346-4b05-afd5-168fcdf482b7" providerId="ADAL" clId="{7D8B212C-1077-4C1D-AE85-DBC2DAD81396}" dt="2021-12-14T11:40:29.057" v="135" actId="6264"/>
          <ac:spMkLst>
            <pc:docMk/>
            <pc:sldMk cId="2332373343" sldId="346"/>
            <ac:spMk id="5" creationId="{AA1E0C1D-4EE7-4906-8C3C-7867E2527C2F}"/>
          </ac:spMkLst>
        </pc:spChg>
        <pc:spChg chg="mod">
          <ac:chgData name="Cappello, Riccardo" userId="21891811-0346-4b05-afd5-168fcdf482b7" providerId="ADAL" clId="{7D8B212C-1077-4C1D-AE85-DBC2DAD81396}" dt="2021-12-14T11:30:31.466" v="84" actId="207"/>
          <ac:spMkLst>
            <pc:docMk/>
            <pc:sldMk cId="2332373343" sldId="346"/>
            <ac:spMk id="11" creationId="{EF57F71C-E8C3-4466-BB5B-E048123B6FF3}"/>
          </ac:spMkLst>
        </pc:spChg>
        <pc:spChg chg="mod">
          <ac:chgData name="Cappello, Riccardo" userId="21891811-0346-4b05-afd5-168fcdf482b7" providerId="ADAL" clId="{7D8B212C-1077-4C1D-AE85-DBC2DAD81396}" dt="2021-12-14T11:30:27.337" v="83" actId="207"/>
          <ac:spMkLst>
            <pc:docMk/>
            <pc:sldMk cId="2332373343" sldId="346"/>
            <ac:spMk id="12" creationId="{8AE1B1E2-5C89-4696-B151-67D9FB9F1896}"/>
          </ac:spMkLst>
        </pc:spChg>
        <pc:spChg chg="mod">
          <ac:chgData name="Cappello, Riccardo" userId="21891811-0346-4b05-afd5-168fcdf482b7" providerId="ADAL" clId="{7D8B212C-1077-4C1D-AE85-DBC2DAD81396}" dt="2021-12-14T11:30:22.796" v="82" actId="207"/>
          <ac:spMkLst>
            <pc:docMk/>
            <pc:sldMk cId="2332373343" sldId="346"/>
            <ac:spMk id="15" creationId="{E6AEAB25-C1A5-40CE-8DD5-B642ECC33EC3}"/>
          </ac:spMkLst>
        </pc:spChg>
        <pc:spChg chg="mod">
          <ac:chgData name="Cappello, Riccardo" userId="21891811-0346-4b05-afd5-168fcdf482b7" providerId="ADAL" clId="{7D8B212C-1077-4C1D-AE85-DBC2DAD81396}" dt="2021-12-14T11:30:14.734" v="80" actId="2711"/>
          <ac:spMkLst>
            <pc:docMk/>
            <pc:sldMk cId="2332373343" sldId="346"/>
            <ac:spMk id="18" creationId="{35F34EEE-8D04-466F-A4BC-C7BBB21D32A0}"/>
          </ac:spMkLst>
        </pc:spChg>
      </pc:sldChg>
      <pc:sldChg chg="modSp mod modClrScheme chgLayout">
        <pc:chgData name="Cappello, Riccardo" userId="21891811-0346-4b05-afd5-168fcdf482b7" providerId="ADAL" clId="{7D8B212C-1077-4C1D-AE85-DBC2DAD81396}" dt="2021-12-14T11:40:21.304" v="132" actId="14100"/>
        <pc:sldMkLst>
          <pc:docMk/>
          <pc:sldMk cId="1833750177" sldId="347"/>
        </pc:sldMkLst>
        <pc:spChg chg="mod ord">
          <ac:chgData name="Cappello, Riccardo" userId="21891811-0346-4b05-afd5-168fcdf482b7" providerId="ADAL" clId="{7D8B212C-1077-4C1D-AE85-DBC2DAD81396}" dt="2021-12-14T11:40:15.321" v="131" actId="700"/>
          <ac:spMkLst>
            <pc:docMk/>
            <pc:sldMk cId="1833750177" sldId="347"/>
            <ac:spMk id="2" creationId="{14CDD19E-A244-4453-A81E-DD76ADFA0A9E}"/>
          </ac:spMkLst>
        </pc:spChg>
        <pc:spChg chg="mod ord">
          <ac:chgData name="Cappello, Riccardo" userId="21891811-0346-4b05-afd5-168fcdf482b7" providerId="ADAL" clId="{7D8B212C-1077-4C1D-AE85-DBC2DAD81396}" dt="2021-12-14T11:40:21.304" v="132" actId="14100"/>
          <ac:spMkLst>
            <pc:docMk/>
            <pc:sldMk cId="1833750177" sldId="347"/>
            <ac:spMk id="3" creationId="{D4110328-1CDA-4748-B887-E2A5DDF1F012}"/>
          </ac:spMkLst>
        </pc:spChg>
        <pc:spChg chg="mod">
          <ac:chgData name="Cappello, Riccardo" userId="21891811-0346-4b05-afd5-168fcdf482b7" providerId="ADAL" clId="{7D8B212C-1077-4C1D-AE85-DBC2DAD81396}" dt="2021-12-14T11:30:53.033" v="89" actId="207"/>
          <ac:spMkLst>
            <pc:docMk/>
            <pc:sldMk cId="1833750177" sldId="347"/>
            <ac:spMk id="11" creationId="{EF57F71C-E8C3-4466-BB5B-E048123B6FF3}"/>
          </ac:spMkLst>
        </pc:spChg>
        <pc:spChg chg="mod">
          <ac:chgData name="Cappello, Riccardo" userId="21891811-0346-4b05-afd5-168fcdf482b7" providerId="ADAL" clId="{7D8B212C-1077-4C1D-AE85-DBC2DAD81396}" dt="2021-12-14T11:30:57.860" v="90" actId="207"/>
          <ac:spMkLst>
            <pc:docMk/>
            <pc:sldMk cId="1833750177" sldId="347"/>
            <ac:spMk id="12" creationId="{8AE1B1E2-5C89-4696-B151-67D9FB9F1896}"/>
          </ac:spMkLst>
        </pc:spChg>
        <pc:spChg chg="mod">
          <ac:chgData name="Cappello, Riccardo" userId="21891811-0346-4b05-afd5-168fcdf482b7" providerId="ADAL" clId="{7D8B212C-1077-4C1D-AE85-DBC2DAD81396}" dt="2021-12-14T11:30:48.651" v="88" actId="2711"/>
          <ac:spMkLst>
            <pc:docMk/>
            <pc:sldMk cId="1833750177" sldId="347"/>
            <ac:spMk id="15" creationId="{E6AEAB25-C1A5-40CE-8DD5-B642ECC33EC3}"/>
          </ac:spMkLst>
        </pc:spChg>
        <pc:spChg chg="mod">
          <ac:chgData name="Cappello, Riccardo" userId="21891811-0346-4b05-afd5-168fcdf482b7" providerId="ADAL" clId="{7D8B212C-1077-4C1D-AE85-DBC2DAD81396}" dt="2021-12-14T11:30:42.907" v="86" actId="2711"/>
          <ac:spMkLst>
            <pc:docMk/>
            <pc:sldMk cId="1833750177" sldId="347"/>
            <ac:spMk id="18" creationId="{35F34EEE-8D04-466F-A4BC-C7BBB21D32A0}"/>
          </ac:spMkLst>
        </pc:spChg>
      </pc:sldChg>
      <pc:sldChg chg="modSp mod modClrScheme chgLayout">
        <pc:chgData name="Cappello, Riccardo" userId="21891811-0346-4b05-afd5-168fcdf482b7" providerId="ADAL" clId="{7D8B212C-1077-4C1D-AE85-DBC2DAD81396}" dt="2021-12-14T11:40:09.593" v="130" actId="14100"/>
        <pc:sldMkLst>
          <pc:docMk/>
          <pc:sldMk cId="3564695914" sldId="348"/>
        </pc:sldMkLst>
        <pc:spChg chg="mod ord">
          <ac:chgData name="Cappello, Riccardo" userId="21891811-0346-4b05-afd5-168fcdf482b7" providerId="ADAL" clId="{7D8B212C-1077-4C1D-AE85-DBC2DAD81396}" dt="2021-12-14T11:40:02.178" v="129" actId="700"/>
          <ac:spMkLst>
            <pc:docMk/>
            <pc:sldMk cId="3564695914" sldId="348"/>
            <ac:spMk id="2" creationId="{14CDD19E-A244-4453-A81E-DD76ADFA0A9E}"/>
          </ac:spMkLst>
        </pc:spChg>
        <pc:spChg chg="mod ord">
          <ac:chgData name="Cappello, Riccardo" userId="21891811-0346-4b05-afd5-168fcdf482b7" providerId="ADAL" clId="{7D8B212C-1077-4C1D-AE85-DBC2DAD81396}" dt="2021-12-14T11:40:09.593" v="130" actId="14100"/>
          <ac:spMkLst>
            <pc:docMk/>
            <pc:sldMk cId="3564695914" sldId="348"/>
            <ac:spMk id="3" creationId="{D4110328-1CDA-4748-B887-E2A5DDF1F012}"/>
          </ac:spMkLst>
        </pc:spChg>
        <pc:spChg chg="mod">
          <ac:chgData name="Cappello, Riccardo" userId="21891811-0346-4b05-afd5-168fcdf482b7" providerId="ADAL" clId="{7D8B212C-1077-4C1D-AE85-DBC2DAD81396}" dt="2021-12-14T11:31:23.352" v="96" actId="207"/>
          <ac:spMkLst>
            <pc:docMk/>
            <pc:sldMk cId="3564695914" sldId="348"/>
            <ac:spMk id="11" creationId="{EF57F71C-E8C3-4466-BB5B-E048123B6FF3}"/>
          </ac:spMkLst>
        </pc:spChg>
        <pc:spChg chg="mod">
          <ac:chgData name="Cappello, Riccardo" userId="21891811-0346-4b05-afd5-168fcdf482b7" providerId="ADAL" clId="{7D8B212C-1077-4C1D-AE85-DBC2DAD81396}" dt="2021-12-14T11:31:19.314" v="95" actId="207"/>
          <ac:spMkLst>
            <pc:docMk/>
            <pc:sldMk cId="3564695914" sldId="348"/>
            <ac:spMk id="12" creationId="{8AE1B1E2-5C89-4696-B151-67D9FB9F1896}"/>
          </ac:spMkLst>
        </pc:spChg>
        <pc:spChg chg="mod">
          <ac:chgData name="Cappello, Riccardo" userId="21891811-0346-4b05-afd5-168fcdf482b7" providerId="ADAL" clId="{7D8B212C-1077-4C1D-AE85-DBC2DAD81396}" dt="2021-12-14T11:31:15.398" v="94" actId="2711"/>
          <ac:spMkLst>
            <pc:docMk/>
            <pc:sldMk cId="3564695914" sldId="348"/>
            <ac:spMk id="15" creationId="{E6AEAB25-C1A5-40CE-8DD5-B642ECC33EC3}"/>
          </ac:spMkLst>
        </pc:spChg>
        <pc:spChg chg="mod">
          <ac:chgData name="Cappello, Riccardo" userId="21891811-0346-4b05-afd5-168fcdf482b7" providerId="ADAL" clId="{7D8B212C-1077-4C1D-AE85-DBC2DAD81396}" dt="2021-12-14T11:31:09.272" v="92" actId="207"/>
          <ac:spMkLst>
            <pc:docMk/>
            <pc:sldMk cId="3564695914" sldId="348"/>
            <ac:spMk id="18" creationId="{35F34EEE-8D04-466F-A4BC-C7BBB21D32A0}"/>
          </ac:spMkLst>
        </pc:spChg>
      </pc:sldChg>
      <pc:sldChg chg="modSp mod modClrScheme chgLayout">
        <pc:chgData name="Cappello, Riccardo" userId="21891811-0346-4b05-afd5-168fcdf482b7" providerId="ADAL" clId="{7D8B212C-1077-4C1D-AE85-DBC2DAD81396}" dt="2021-12-14T11:37:13.391" v="128" actId="14100"/>
        <pc:sldMkLst>
          <pc:docMk/>
          <pc:sldMk cId="697083608" sldId="349"/>
        </pc:sldMkLst>
        <pc:spChg chg="mod ord">
          <ac:chgData name="Cappello, Riccardo" userId="21891811-0346-4b05-afd5-168fcdf482b7" providerId="ADAL" clId="{7D8B212C-1077-4C1D-AE85-DBC2DAD81396}" dt="2021-12-14T11:37:08.210" v="127" actId="700"/>
          <ac:spMkLst>
            <pc:docMk/>
            <pc:sldMk cId="697083608" sldId="349"/>
            <ac:spMk id="2" creationId="{14CDD19E-A244-4453-A81E-DD76ADFA0A9E}"/>
          </ac:spMkLst>
        </pc:spChg>
        <pc:spChg chg="mod ord">
          <ac:chgData name="Cappello, Riccardo" userId="21891811-0346-4b05-afd5-168fcdf482b7" providerId="ADAL" clId="{7D8B212C-1077-4C1D-AE85-DBC2DAD81396}" dt="2021-12-14T11:37:13.391" v="128" actId="14100"/>
          <ac:spMkLst>
            <pc:docMk/>
            <pc:sldMk cId="697083608" sldId="349"/>
            <ac:spMk id="3" creationId="{D4110328-1CDA-4748-B887-E2A5DDF1F012}"/>
          </ac:spMkLst>
        </pc:spChg>
        <pc:spChg chg="mod">
          <ac:chgData name="Cappello, Riccardo" userId="21891811-0346-4b05-afd5-168fcdf482b7" providerId="ADAL" clId="{7D8B212C-1077-4C1D-AE85-DBC2DAD81396}" dt="2021-12-14T11:32:19.595" v="105" actId="207"/>
          <ac:spMkLst>
            <pc:docMk/>
            <pc:sldMk cId="697083608" sldId="349"/>
            <ac:spMk id="11" creationId="{EF57F71C-E8C3-4466-BB5B-E048123B6FF3}"/>
          </ac:spMkLst>
        </pc:spChg>
        <pc:spChg chg="mod">
          <ac:chgData name="Cappello, Riccardo" userId="21891811-0346-4b05-afd5-168fcdf482b7" providerId="ADAL" clId="{7D8B212C-1077-4C1D-AE85-DBC2DAD81396}" dt="2021-12-14T11:32:10.736" v="104" actId="207"/>
          <ac:spMkLst>
            <pc:docMk/>
            <pc:sldMk cId="697083608" sldId="349"/>
            <ac:spMk id="12" creationId="{8AE1B1E2-5C89-4696-B151-67D9FB9F1896}"/>
          </ac:spMkLst>
        </pc:spChg>
        <pc:spChg chg="mod">
          <ac:chgData name="Cappello, Riccardo" userId="21891811-0346-4b05-afd5-168fcdf482b7" providerId="ADAL" clId="{7D8B212C-1077-4C1D-AE85-DBC2DAD81396}" dt="2021-12-14T11:32:07.613" v="103" actId="207"/>
          <ac:spMkLst>
            <pc:docMk/>
            <pc:sldMk cId="697083608" sldId="349"/>
            <ac:spMk id="15" creationId="{E6AEAB25-C1A5-40CE-8DD5-B642ECC33EC3}"/>
          </ac:spMkLst>
        </pc:spChg>
        <pc:spChg chg="mod">
          <ac:chgData name="Cappello, Riccardo" userId="21891811-0346-4b05-afd5-168fcdf482b7" providerId="ADAL" clId="{7D8B212C-1077-4C1D-AE85-DBC2DAD81396}" dt="2021-12-14T11:32:03.576" v="102" actId="207"/>
          <ac:spMkLst>
            <pc:docMk/>
            <pc:sldMk cId="697083608" sldId="349"/>
            <ac:spMk id="18" creationId="{35F34EEE-8D04-466F-A4BC-C7BBB21D32A0}"/>
          </ac:spMkLst>
        </pc:spChg>
      </pc:sldChg>
      <pc:sldChg chg="modSp mod modClrScheme chgLayout">
        <pc:chgData name="Cappello, Riccardo" userId="21891811-0346-4b05-afd5-168fcdf482b7" providerId="ADAL" clId="{7D8B212C-1077-4C1D-AE85-DBC2DAD81396}" dt="2021-12-14T11:36:52.937" v="126" actId="14100"/>
        <pc:sldMkLst>
          <pc:docMk/>
          <pc:sldMk cId="893188076" sldId="350"/>
        </pc:sldMkLst>
        <pc:spChg chg="mod ord">
          <ac:chgData name="Cappello, Riccardo" userId="21891811-0346-4b05-afd5-168fcdf482b7" providerId="ADAL" clId="{7D8B212C-1077-4C1D-AE85-DBC2DAD81396}" dt="2021-12-14T11:36:46.432" v="125" actId="700"/>
          <ac:spMkLst>
            <pc:docMk/>
            <pc:sldMk cId="893188076" sldId="350"/>
            <ac:spMk id="2" creationId="{14CDD19E-A244-4453-A81E-DD76ADFA0A9E}"/>
          </ac:spMkLst>
        </pc:spChg>
        <pc:spChg chg="mod ord">
          <ac:chgData name="Cappello, Riccardo" userId="21891811-0346-4b05-afd5-168fcdf482b7" providerId="ADAL" clId="{7D8B212C-1077-4C1D-AE85-DBC2DAD81396}" dt="2021-12-14T11:36:52.937" v="126" actId="14100"/>
          <ac:spMkLst>
            <pc:docMk/>
            <pc:sldMk cId="893188076" sldId="350"/>
            <ac:spMk id="3" creationId="{D4110328-1CDA-4748-B887-E2A5DDF1F012}"/>
          </ac:spMkLst>
        </pc:spChg>
        <pc:spChg chg="mod">
          <ac:chgData name="Cappello, Riccardo" userId="21891811-0346-4b05-afd5-168fcdf482b7" providerId="ADAL" clId="{7D8B212C-1077-4C1D-AE85-DBC2DAD81396}" dt="2021-12-14T11:33:53.420" v="111" actId="207"/>
          <ac:spMkLst>
            <pc:docMk/>
            <pc:sldMk cId="893188076" sldId="350"/>
            <ac:spMk id="11" creationId="{EF57F71C-E8C3-4466-BB5B-E048123B6FF3}"/>
          </ac:spMkLst>
        </pc:spChg>
        <pc:spChg chg="mod">
          <ac:chgData name="Cappello, Riccardo" userId="21891811-0346-4b05-afd5-168fcdf482b7" providerId="ADAL" clId="{7D8B212C-1077-4C1D-AE85-DBC2DAD81396}" dt="2021-12-14T11:33:49.966" v="110" actId="207"/>
          <ac:spMkLst>
            <pc:docMk/>
            <pc:sldMk cId="893188076" sldId="350"/>
            <ac:spMk id="12" creationId="{8AE1B1E2-5C89-4696-B151-67D9FB9F1896}"/>
          </ac:spMkLst>
        </pc:spChg>
        <pc:spChg chg="mod">
          <ac:chgData name="Cappello, Riccardo" userId="21891811-0346-4b05-afd5-168fcdf482b7" providerId="ADAL" clId="{7D8B212C-1077-4C1D-AE85-DBC2DAD81396}" dt="2021-12-14T11:33:45.342" v="109" actId="2711"/>
          <ac:spMkLst>
            <pc:docMk/>
            <pc:sldMk cId="893188076" sldId="350"/>
            <ac:spMk id="15" creationId="{E6AEAB25-C1A5-40CE-8DD5-B642ECC33EC3}"/>
          </ac:spMkLst>
        </pc:spChg>
        <pc:spChg chg="mod">
          <ac:chgData name="Cappello, Riccardo" userId="21891811-0346-4b05-afd5-168fcdf482b7" providerId="ADAL" clId="{7D8B212C-1077-4C1D-AE85-DBC2DAD81396}" dt="2021-12-14T11:33:36.918" v="107" actId="2711"/>
          <ac:spMkLst>
            <pc:docMk/>
            <pc:sldMk cId="893188076" sldId="350"/>
            <ac:spMk id="18" creationId="{35F34EEE-8D04-466F-A4BC-C7BBB21D32A0}"/>
          </ac:spMkLst>
        </pc:spChg>
      </pc:sldChg>
      <pc:sldChg chg="modSp mod modClrScheme chgLayout">
        <pc:chgData name="Cappello, Riccardo" userId="21891811-0346-4b05-afd5-168fcdf482b7" providerId="ADAL" clId="{7D8B212C-1077-4C1D-AE85-DBC2DAD81396}" dt="2021-12-14T11:35:56.575" v="124" actId="14100"/>
        <pc:sldMkLst>
          <pc:docMk/>
          <pc:sldMk cId="1808684020" sldId="351"/>
        </pc:sldMkLst>
        <pc:spChg chg="mod ord">
          <ac:chgData name="Cappello, Riccardo" userId="21891811-0346-4b05-afd5-168fcdf482b7" providerId="ADAL" clId="{7D8B212C-1077-4C1D-AE85-DBC2DAD81396}" dt="2021-12-14T11:35:48.750" v="123" actId="700"/>
          <ac:spMkLst>
            <pc:docMk/>
            <pc:sldMk cId="1808684020" sldId="351"/>
            <ac:spMk id="2" creationId="{14CDD19E-A244-4453-A81E-DD76ADFA0A9E}"/>
          </ac:spMkLst>
        </pc:spChg>
        <pc:spChg chg="mod ord">
          <ac:chgData name="Cappello, Riccardo" userId="21891811-0346-4b05-afd5-168fcdf482b7" providerId="ADAL" clId="{7D8B212C-1077-4C1D-AE85-DBC2DAD81396}" dt="2021-12-14T11:35:56.575" v="124" actId="14100"/>
          <ac:spMkLst>
            <pc:docMk/>
            <pc:sldMk cId="1808684020" sldId="351"/>
            <ac:spMk id="3" creationId="{D4110328-1CDA-4748-B887-E2A5DDF1F012}"/>
          </ac:spMkLst>
        </pc:spChg>
        <pc:spChg chg="mod">
          <ac:chgData name="Cappello, Riccardo" userId="21891811-0346-4b05-afd5-168fcdf482b7" providerId="ADAL" clId="{7D8B212C-1077-4C1D-AE85-DBC2DAD81396}" dt="2021-12-14T11:34:02.027" v="112" actId="207"/>
          <ac:spMkLst>
            <pc:docMk/>
            <pc:sldMk cId="1808684020" sldId="351"/>
            <ac:spMk id="11" creationId="{EF57F71C-E8C3-4466-BB5B-E048123B6FF3}"/>
          </ac:spMkLst>
        </pc:spChg>
        <pc:spChg chg="mod">
          <ac:chgData name="Cappello, Riccardo" userId="21891811-0346-4b05-afd5-168fcdf482b7" providerId="ADAL" clId="{7D8B212C-1077-4C1D-AE85-DBC2DAD81396}" dt="2021-12-14T11:34:06.303" v="113" actId="207"/>
          <ac:spMkLst>
            <pc:docMk/>
            <pc:sldMk cId="1808684020" sldId="351"/>
            <ac:spMk id="12" creationId="{8AE1B1E2-5C89-4696-B151-67D9FB9F1896}"/>
          </ac:spMkLst>
        </pc:spChg>
        <pc:spChg chg="mod">
          <ac:chgData name="Cappello, Riccardo" userId="21891811-0346-4b05-afd5-168fcdf482b7" providerId="ADAL" clId="{7D8B212C-1077-4C1D-AE85-DBC2DAD81396}" dt="2021-12-14T11:34:19.750" v="115" actId="2711"/>
          <ac:spMkLst>
            <pc:docMk/>
            <pc:sldMk cId="1808684020" sldId="351"/>
            <ac:spMk id="18" creationId="{35F34EEE-8D04-466F-A4BC-C7BBB21D32A0}"/>
          </ac:spMkLst>
        </pc:spChg>
      </pc:sldChg>
      <pc:sldChg chg="del">
        <pc:chgData name="Cappello, Riccardo" userId="21891811-0346-4b05-afd5-168fcdf482b7" providerId="ADAL" clId="{7D8B212C-1077-4C1D-AE85-DBC2DAD81396}" dt="2021-12-14T11:21:51.801" v="15" actId="47"/>
        <pc:sldMkLst>
          <pc:docMk/>
          <pc:sldMk cId="2269198520" sldId="2076137077"/>
        </pc:sldMkLst>
      </pc:sldChg>
      <pc:sldChg chg="addSp delSp modSp mod modNotesTx">
        <pc:chgData name="Cappello, Riccardo" userId="21891811-0346-4b05-afd5-168fcdf482b7" providerId="ADAL" clId="{7D8B212C-1077-4C1D-AE85-DBC2DAD81396}" dt="2021-12-14T11:20:41.514" v="13"/>
        <pc:sldMkLst>
          <pc:docMk/>
          <pc:sldMk cId="1245835646" sldId="2076137321"/>
        </pc:sldMkLst>
        <pc:spChg chg="mod">
          <ac:chgData name="Cappello, Riccardo" userId="21891811-0346-4b05-afd5-168fcdf482b7" providerId="ADAL" clId="{7D8B212C-1077-4C1D-AE85-DBC2DAD81396}" dt="2021-12-14T11:19:23.325" v="0"/>
          <ac:spMkLst>
            <pc:docMk/>
            <pc:sldMk cId="1245835646" sldId="2076137321"/>
            <ac:spMk id="2" creationId="{3D638ACE-163E-40EB-A458-E794C67EA2A6}"/>
          </ac:spMkLst>
        </pc:spChg>
        <pc:spChg chg="add del mod">
          <ac:chgData name="Cappello, Riccardo" userId="21891811-0346-4b05-afd5-168fcdf482b7" providerId="ADAL" clId="{7D8B212C-1077-4C1D-AE85-DBC2DAD81396}" dt="2021-12-14T11:20:14.022" v="10" actId="478"/>
          <ac:spMkLst>
            <pc:docMk/>
            <pc:sldMk cId="1245835646" sldId="2076137321"/>
            <ac:spMk id="4" creationId="{A9CE3B19-CA65-461D-B01C-161FBFD164D7}"/>
          </ac:spMkLst>
        </pc:spChg>
        <pc:spChg chg="add mod">
          <ac:chgData name="Cappello, Riccardo" userId="21891811-0346-4b05-afd5-168fcdf482b7" providerId="ADAL" clId="{7D8B212C-1077-4C1D-AE85-DBC2DAD81396}" dt="2021-12-14T11:20:03.764" v="8" actId="14100"/>
          <ac:spMkLst>
            <pc:docMk/>
            <pc:sldMk cId="1245835646" sldId="2076137321"/>
            <ac:spMk id="7" creationId="{05E2CC3F-9395-40B2-82EA-47205FB664C7}"/>
          </ac:spMkLst>
        </pc:spChg>
        <pc:spChg chg="del">
          <ac:chgData name="Cappello, Riccardo" userId="21891811-0346-4b05-afd5-168fcdf482b7" providerId="ADAL" clId="{7D8B212C-1077-4C1D-AE85-DBC2DAD81396}" dt="2021-12-14T11:19:47.979" v="3" actId="478"/>
          <ac:spMkLst>
            <pc:docMk/>
            <pc:sldMk cId="1245835646" sldId="2076137321"/>
            <ac:spMk id="14" creationId="{68A298A0-E176-45B1-A7F5-06FBE7B2EF75}"/>
          </ac:spMkLst>
        </pc:spChg>
        <pc:picChg chg="add mod">
          <ac:chgData name="Cappello, Riccardo" userId="21891811-0346-4b05-afd5-168fcdf482b7" providerId="ADAL" clId="{7D8B212C-1077-4C1D-AE85-DBC2DAD81396}" dt="2021-12-14T11:20:09.669" v="9" actId="1076"/>
          <ac:picMkLst>
            <pc:docMk/>
            <pc:sldMk cId="1245835646" sldId="2076137321"/>
            <ac:picMk id="8" creationId="{50F6F789-6368-4666-AD81-6E10361FFB73}"/>
          </ac:picMkLst>
        </pc:picChg>
        <pc:picChg chg="add mod">
          <ac:chgData name="Cappello, Riccardo" userId="21891811-0346-4b05-afd5-168fcdf482b7" providerId="ADAL" clId="{7D8B212C-1077-4C1D-AE85-DBC2DAD81396}" dt="2021-12-14T11:20:20.561" v="11" actId="1076"/>
          <ac:picMkLst>
            <pc:docMk/>
            <pc:sldMk cId="1245835646" sldId="2076137321"/>
            <ac:picMk id="9" creationId="{902D8346-E8CD-4A86-8E3E-776DEA8685E2}"/>
          </ac:picMkLst>
        </pc:picChg>
        <pc:picChg chg="add mod">
          <ac:chgData name="Cappello, Riccardo" userId="21891811-0346-4b05-afd5-168fcdf482b7" providerId="ADAL" clId="{7D8B212C-1077-4C1D-AE85-DBC2DAD81396}" dt="2021-12-14T11:20:20.561" v="11" actId="1076"/>
          <ac:picMkLst>
            <pc:docMk/>
            <pc:sldMk cId="1245835646" sldId="2076137321"/>
            <ac:picMk id="10" creationId="{0068A488-A6A9-454A-8B93-A064A3C8D5BB}"/>
          </ac:picMkLst>
        </pc:picChg>
        <pc:picChg chg="add mod">
          <ac:chgData name="Cappello, Riccardo" userId="21891811-0346-4b05-afd5-168fcdf482b7" providerId="ADAL" clId="{7D8B212C-1077-4C1D-AE85-DBC2DAD81396}" dt="2021-12-14T11:20:20.561" v="11" actId="1076"/>
          <ac:picMkLst>
            <pc:docMk/>
            <pc:sldMk cId="1245835646" sldId="2076137321"/>
            <ac:picMk id="11" creationId="{A2B6B396-343D-4937-A2D9-33F614435F4B}"/>
          </ac:picMkLst>
        </pc:picChg>
        <pc:picChg chg="add mod">
          <ac:chgData name="Cappello, Riccardo" userId="21891811-0346-4b05-afd5-168fcdf482b7" providerId="ADAL" clId="{7D8B212C-1077-4C1D-AE85-DBC2DAD81396}" dt="2021-12-14T11:19:44.371" v="2" actId="1076"/>
          <ac:picMkLst>
            <pc:docMk/>
            <pc:sldMk cId="1245835646" sldId="2076137321"/>
            <ac:picMk id="12" creationId="{FC4624B6-33AC-40E7-93DE-6615B9E79AC2}"/>
          </ac:picMkLst>
        </pc:picChg>
      </pc:sldChg>
      <pc:sldChg chg="del">
        <pc:chgData name="Cappello, Riccardo" userId="21891811-0346-4b05-afd5-168fcdf482b7" providerId="ADAL" clId="{7D8B212C-1077-4C1D-AE85-DBC2DAD81396}" dt="2021-12-14T11:20:29.529" v="12" actId="47"/>
        <pc:sldMkLst>
          <pc:docMk/>
          <pc:sldMk cId="1989929399" sldId="2076137330"/>
        </pc:sldMkLst>
      </pc:sldChg>
      <pc:sldChg chg="del">
        <pc:chgData name="Cappello, Riccardo" userId="21891811-0346-4b05-afd5-168fcdf482b7" providerId="ADAL" clId="{7D8B212C-1077-4C1D-AE85-DBC2DAD81396}" dt="2021-12-14T11:20:29.529" v="12" actId="47"/>
        <pc:sldMkLst>
          <pc:docMk/>
          <pc:sldMk cId="2906967607" sldId="2076137332"/>
        </pc:sldMkLst>
      </pc:sldChg>
      <pc:sldChg chg="del">
        <pc:chgData name="Cappello, Riccardo" userId="21891811-0346-4b05-afd5-168fcdf482b7" providerId="ADAL" clId="{7D8B212C-1077-4C1D-AE85-DBC2DAD81396}" dt="2021-12-14T11:20:29.529" v="12" actId="47"/>
        <pc:sldMkLst>
          <pc:docMk/>
          <pc:sldMk cId="2026149124" sldId="2076137336"/>
        </pc:sldMkLst>
      </pc:sldChg>
      <pc:sldChg chg="del">
        <pc:chgData name="Cappello, Riccardo" userId="21891811-0346-4b05-afd5-168fcdf482b7" providerId="ADAL" clId="{7D8B212C-1077-4C1D-AE85-DBC2DAD81396}" dt="2021-12-14T11:20:29.529" v="12" actId="47"/>
        <pc:sldMkLst>
          <pc:docMk/>
          <pc:sldMk cId="1200106391" sldId="2076137337"/>
        </pc:sldMkLst>
      </pc:sldChg>
      <pc:sldChg chg="del">
        <pc:chgData name="Cappello, Riccardo" userId="21891811-0346-4b05-afd5-168fcdf482b7" providerId="ADAL" clId="{7D8B212C-1077-4C1D-AE85-DBC2DAD81396}" dt="2021-12-14T11:20:29.529" v="12" actId="47"/>
        <pc:sldMkLst>
          <pc:docMk/>
          <pc:sldMk cId="3770021174" sldId="2076137338"/>
        </pc:sldMkLst>
      </pc:sldChg>
      <pc:sldChg chg="del">
        <pc:chgData name="Cappello, Riccardo" userId="21891811-0346-4b05-afd5-168fcdf482b7" providerId="ADAL" clId="{7D8B212C-1077-4C1D-AE85-DBC2DAD81396}" dt="2021-12-14T11:20:29.529" v="12" actId="47"/>
        <pc:sldMkLst>
          <pc:docMk/>
          <pc:sldMk cId="221089248" sldId="2076137339"/>
        </pc:sldMkLst>
      </pc:sldChg>
    </pc:docChg>
  </pc:docChgLst>
  <pc:docChgLst>
    <pc:chgData name="Marco Parenzan" userId="a83bbb23f3e251dc" providerId="LiveId" clId="{4A0F3D23-6874-4E2D-8FAF-DE382996BB02}"/>
    <pc:docChg chg="modSld">
      <pc:chgData name="Marco Parenzan" userId="a83bbb23f3e251dc" providerId="LiveId" clId="{4A0F3D23-6874-4E2D-8FAF-DE382996BB02}" dt="2021-09-05T15:03:47.797" v="40" actId="20577"/>
      <pc:docMkLst>
        <pc:docMk/>
      </pc:docMkLst>
      <pc:sldChg chg="modSp mod">
        <pc:chgData name="Marco Parenzan" userId="a83bbb23f3e251dc" providerId="LiveId" clId="{4A0F3D23-6874-4E2D-8FAF-DE382996BB02}" dt="2021-09-05T15:03:47.797" v="40" actId="20577"/>
        <pc:sldMkLst>
          <pc:docMk/>
          <pc:sldMk cId="1245835646" sldId="2076137321"/>
        </pc:sldMkLst>
        <pc:spChg chg="mod">
          <ac:chgData name="Marco Parenzan" userId="a83bbb23f3e251dc" providerId="LiveId" clId="{4A0F3D23-6874-4E2D-8FAF-DE382996BB02}" dt="2021-09-05T15:03:47.797" v="40" actId="20577"/>
          <ac:spMkLst>
            <pc:docMk/>
            <pc:sldMk cId="1245835646" sldId="2076137321"/>
            <ac:spMk id="2" creationId="{3D638ACE-163E-40EB-A458-E794C67EA2A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72BFC85-49E4-447A-A7E3-16153CB2FE2A}" type="datetimeFigureOut">
              <a:rPr lang="en-US" smtClean="0"/>
              <a:t>12/14/21</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noProof="0"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071B50E-4C60-4F9E-B773-52059170945B}" type="datetimeFigureOut">
              <a:rPr lang="en-US" noProof="0" smtClean="0"/>
              <a:t>12/14/21</a:t>
            </a:fld>
            <a:endParaRPr lang="en-US" noProof="0"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Buonasera a tutti e grazie di essere presenti a questa sessione che ha lo scopo di presentarvi ed introdurvi al Cloud Native attraverso la Trial </a:t>
            </a:r>
            <a:r>
              <a:rPr lang="it-IT" dirty="0" err="1"/>
              <a:t>Map</a:t>
            </a:r>
            <a:r>
              <a:rPr lang="it-IT" dirty="0"/>
              <a:t>, </a:t>
            </a:r>
          </a:p>
          <a:p>
            <a:r>
              <a:rPr lang="it-IT" dirty="0"/>
              <a:t>il percorso che Cloud Native Computing Foundation ci indica come percorso idealmente da seguire per adottare le tecnologie cloud native in ogni aspetto applicativo e infrastrutturale.</a:t>
            </a:r>
          </a:p>
          <a:p>
            <a:endParaRPr lang="it-IT" dirty="0"/>
          </a:p>
          <a:p>
            <a:r>
              <a:rPr lang="it-IT" dirty="0"/>
              <a:t>Io sono Riccardo e lavoro da qualche anno come Senior Consultant in Insight. Lo scopo del mio ruolo è quello di aiutare i miei clienti ad adottare al meglio il cloud </a:t>
            </a:r>
            <a:br>
              <a:rPr lang="it-IT" dirty="0"/>
            </a:br>
            <a:r>
              <a:rPr lang="it-IT" dirty="0"/>
              <a:t>e spesso li affianco nella migrazione e modernizzazione dei loro </a:t>
            </a:r>
            <a:r>
              <a:rPr lang="it-IT" dirty="0" err="1"/>
              <a:t>workload</a:t>
            </a:r>
            <a:r>
              <a:rPr lang="it-IT" dirty="0"/>
              <a:t> verso il cloud e quindi cloud-native è un concetto che spesso affronto con loro.</a:t>
            </a:r>
          </a:p>
          <a:p>
            <a:endParaRPr lang="it-IT" dirty="0"/>
          </a:p>
          <a:p>
            <a:r>
              <a:rPr lang="it-IT" dirty="0"/>
              <a:t>Come vedete ho il piacere di essere Microsoft MVP nella categoria Azure, e quindi ho deciso di proporre un parallelo fra i servizi Open che la Foundation ci consiglia</a:t>
            </a:r>
            <a:br>
              <a:rPr lang="it-IT" dirty="0"/>
            </a:br>
            <a:r>
              <a:rPr lang="it-IT" dirty="0"/>
              <a:t>con quelli della Piattaforma Cloud di Microsoft. Ho detto parallelo e non un confronto non perché voglio indicare cosa sia meglio o peggio, ma per cercare di darvi una visione</a:t>
            </a:r>
            <a:br>
              <a:rPr lang="it-IT" dirty="0"/>
            </a:br>
            <a:r>
              <a:rPr lang="it-IT" dirty="0"/>
              <a:t>a tutto tondo anche di prodotti alternativi a quello che la Foundation ci propone per avere una scelta più ampia che possa meglio coprire le vostre esigenze.</a:t>
            </a:r>
          </a:p>
          <a:p>
            <a:endParaRPr lang="it-IT" dirty="0"/>
          </a:p>
          <a:p>
            <a:r>
              <a:rPr lang="it-IT" dirty="0"/>
              <a:t>Il QR Code è il link al mio </a:t>
            </a:r>
            <a:r>
              <a:rPr lang="it-IT" dirty="0" err="1"/>
              <a:t>linkedin</a:t>
            </a:r>
            <a:r>
              <a:rPr lang="it-IT" dirty="0"/>
              <a:t>, se volete collegarvi e avere un contatto con me anche successivamente alla sessione.</a:t>
            </a:r>
            <a:endParaRPr lang="en-GB" dirty="0"/>
          </a:p>
          <a:p>
            <a:endParaRPr lang="en-GB"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a:t>
            </a:fld>
            <a:endParaRPr lang="en-US" noProof="0" dirty="0"/>
          </a:p>
        </p:txBody>
      </p:sp>
    </p:spTree>
    <p:extLst>
      <p:ext uri="{BB962C8B-B14F-4D97-AF65-F5344CB8AC3E}">
        <p14:creationId xmlns:p14="http://schemas.microsoft.com/office/powerpoint/2010/main" val="2498239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10</a:t>
            </a:fld>
            <a:endParaRPr lang="en-US"/>
          </a:p>
        </p:txBody>
      </p:sp>
    </p:spTree>
    <p:extLst>
      <p:ext uri="{BB962C8B-B14F-4D97-AF65-F5344CB8AC3E}">
        <p14:creationId xmlns:p14="http://schemas.microsoft.com/office/powerpoint/2010/main" val="377593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a:t>
            </a:r>
            <a:r>
              <a:rPr lang="it-IT" dirty="0" err="1"/>
              <a:t>Observability</a:t>
            </a:r>
            <a:r>
              <a:rPr lang="it-IT" dirty="0"/>
              <a:t> è una proprietà di un sistema, derivante dalla teoria del controllo del sistema. E’ una misura di quanto bene gli stati interni di un sistema possono essere dedotti dalle sue uscite esterne dal sistema, insieme alla controllabilità, un’altra proprietà di un sistema.</a:t>
            </a:r>
          </a:p>
          <a:p>
            <a:r>
              <a:rPr lang="it-IT" dirty="0"/>
              <a:t>In pratica quello che si vuole fare è quello di stimare lo stato di salute del sistema.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CNCF dice appunto di adottarsi di soluzioni di monitoring, di </a:t>
            </a:r>
            <a:r>
              <a:rPr lang="it-IT" dirty="0" err="1"/>
              <a:t>logging</a:t>
            </a:r>
            <a:r>
              <a:rPr lang="it-IT" dirty="0"/>
              <a:t> e di 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Propone un tool per ogni area, </a:t>
            </a:r>
            <a:r>
              <a:rPr lang="it-IT" dirty="0" err="1"/>
              <a:t>Prometheus</a:t>
            </a:r>
            <a:r>
              <a:rPr lang="it-IT" dirty="0"/>
              <a:t> per il Monitoring, </a:t>
            </a:r>
            <a:r>
              <a:rPr lang="it-IT" dirty="0" err="1"/>
              <a:t>Fluentd</a:t>
            </a:r>
            <a:r>
              <a:rPr lang="it-IT" dirty="0"/>
              <a:t> per il </a:t>
            </a:r>
            <a:r>
              <a:rPr lang="it-IT" dirty="0" err="1"/>
              <a:t>Logging</a:t>
            </a:r>
            <a:r>
              <a:rPr lang="it-IT" dirty="0"/>
              <a:t> e Jaeger per il Tracing</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Comunque, se vogliamo </a:t>
            </a:r>
            <a:r>
              <a:rPr lang="it-IT" dirty="0" err="1"/>
              <a:t>addottare</a:t>
            </a:r>
            <a:r>
              <a:rPr lang="it-IT" dirty="0"/>
              <a:t> un altro strumento di tracing, consigliano un prodotto </a:t>
            </a:r>
            <a:r>
              <a:rPr lang="it-IT" dirty="0" err="1"/>
              <a:t>OpenTracing-compatible</a:t>
            </a:r>
            <a:r>
              <a:rPr lang="it-IT" dirty="0"/>
              <a:t>.</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en-GB" dirty="0" err="1"/>
              <a:t>Lato</a:t>
            </a:r>
            <a:r>
              <a:rPr lang="en-GB" dirty="0"/>
              <a:t> Azure </a:t>
            </a:r>
            <a:r>
              <a:rPr lang="en-GB" dirty="0" err="1"/>
              <a:t>abbiamo</a:t>
            </a:r>
            <a:r>
              <a:rPr lang="en-GB" dirty="0"/>
              <a:t> un </a:t>
            </a:r>
            <a:r>
              <a:rPr lang="en-GB" dirty="0" err="1"/>
              <a:t>unico</a:t>
            </a:r>
            <a:r>
              <a:rPr lang="en-GB" dirty="0"/>
              <a:t> </a:t>
            </a:r>
            <a:r>
              <a:rPr lang="en-GB" dirty="0" err="1"/>
              <a:t>servizio</a:t>
            </a:r>
            <a:r>
              <a:rPr lang="en-GB" dirty="0"/>
              <a:t>, Azure Monitor, </a:t>
            </a:r>
            <a:r>
              <a:rPr lang="en-GB" dirty="0" err="1"/>
              <a:t>che</a:t>
            </a:r>
            <a:r>
              <a:rPr lang="en-GB" dirty="0"/>
              <a:t> </a:t>
            </a:r>
            <a:r>
              <a:rPr lang="en-GB" dirty="0" err="1"/>
              <a:t>racchiude</a:t>
            </a:r>
            <a:r>
              <a:rPr lang="en-GB" dirty="0"/>
              <a:t> </a:t>
            </a:r>
            <a:r>
              <a:rPr lang="en-GB" dirty="0" err="1"/>
              <a:t>tutte</a:t>
            </a:r>
            <a:r>
              <a:rPr lang="en-GB" dirty="0"/>
              <a:t> le </a:t>
            </a:r>
            <a:r>
              <a:rPr lang="en-GB" dirty="0" err="1"/>
              <a:t>funzionalità</a:t>
            </a:r>
            <a:r>
              <a:rPr lang="en-GB" dirty="0"/>
              <a:t> per </a:t>
            </a:r>
            <a:r>
              <a:rPr lang="en-GB" dirty="0" err="1"/>
              <a:t>raccogliere</a:t>
            </a:r>
            <a:r>
              <a:rPr lang="en-GB" dirty="0"/>
              <a:t> </a:t>
            </a:r>
            <a:r>
              <a:rPr lang="en-GB" dirty="0" err="1"/>
              <a:t>i</a:t>
            </a:r>
            <a:r>
              <a:rPr lang="en-GB" dirty="0"/>
              <a:t> </a:t>
            </a:r>
            <a:r>
              <a:rPr lang="en-GB" dirty="0" err="1"/>
              <a:t>dati</a:t>
            </a:r>
            <a:r>
              <a:rPr lang="en-GB" dirty="0"/>
              <a:t> </a:t>
            </a:r>
            <a:r>
              <a:rPr lang="en-GB" dirty="0" err="1"/>
              <a:t>delle</a:t>
            </a:r>
            <a:r>
              <a:rPr lang="en-GB" dirty="0"/>
              <a:t> </a:t>
            </a:r>
            <a:r>
              <a:rPr lang="en-GB" dirty="0" err="1"/>
              <a:t>telemetrie</a:t>
            </a:r>
            <a:r>
              <a:rPr lang="en-GB" dirty="0"/>
              <a:t>, </a:t>
            </a:r>
            <a:r>
              <a:rPr lang="en-GB" dirty="0" err="1"/>
              <a:t>sia</a:t>
            </a:r>
            <a:r>
              <a:rPr lang="en-GB" dirty="0"/>
              <a:t> da Azure </a:t>
            </a:r>
            <a:r>
              <a:rPr lang="en-GB" dirty="0" err="1"/>
              <a:t>che</a:t>
            </a:r>
            <a:r>
              <a:rPr lang="en-GB" dirty="0"/>
              <a:t> </a:t>
            </a:r>
            <a:r>
              <a:rPr lang="en-GB" dirty="0" err="1"/>
              <a:t>dall’on</a:t>
            </a:r>
            <a:r>
              <a:rPr lang="en-GB" dirty="0"/>
              <a:t>-prem.</a:t>
            </a:r>
          </a:p>
          <a:p>
            <a:r>
              <a:rPr lang="en-GB" dirty="0"/>
              <a:t>Col </a:t>
            </a:r>
            <a:r>
              <a:rPr lang="en-GB" dirty="0" err="1"/>
              <a:t>questo</a:t>
            </a:r>
            <a:r>
              <a:rPr lang="en-GB" dirty="0"/>
              <a:t> </a:t>
            </a:r>
            <a:r>
              <a:rPr lang="en-GB" dirty="0" err="1"/>
              <a:t>servizio</a:t>
            </a:r>
            <a:r>
              <a:rPr lang="en-GB" dirty="0"/>
              <a:t> </a:t>
            </a:r>
            <a:r>
              <a:rPr lang="en-GB" dirty="0" err="1"/>
              <a:t>raggiungo</a:t>
            </a:r>
            <a:r>
              <a:rPr lang="en-GB" dirty="0"/>
              <a:t> un </a:t>
            </a:r>
            <a:r>
              <a:rPr lang="en-GB" dirty="0" err="1"/>
              <a:t>livello</a:t>
            </a:r>
            <a:r>
              <a:rPr lang="en-GB" dirty="0"/>
              <a:t> di observability </a:t>
            </a:r>
            <a:r>
              <a:rPr lang="en-GB" dirty="0" err="1"/>
              <a:t>su</a:t>
            </a:r>
            <a:r>
              <a:rPr lang="en-GB" dirty="0"/>
              <a:t> </a:t>
            </a:r>
            <a:r>
              <a:rPr lang="en-GB" dirty="0" err="1"/>
              <a:t>più</a:t>
            </a:r>
            <a:r>
              <a:rPr lang="en-GB" dirty="0"/>
              <a:t> </a:t>
            </a:r>
            <a:r>
              <a:rPr lang="en-GB" dirty="0" err="1"/>
              <a:t>fronti</a:t>
            </a:r>
            <a:r>
              <a:rPr lang="en-GB" dirty="0"/>
              <a:t>, dal network, </a:t>
            </a:r>
            <a:r>
              <a:rPr lang="en-GB" dirty="0" err="1"/>
              <a:t>passando</a:t>
            </a:r>
            <a:r>
              <a:rPr lang="en-GB" dirty="0"/>
              <a:t> </a:t>
            </a:r>
            <a:r>
              <a:rPr lang="en-GB" dirty="0" err="1"/>
              <a:t>all’infrastruttura</a:t>
            </a:r>
            <a:r>
              <a:rPr lang="en-GB" dirty="0"/>
              <a:t>, </a:t>
            </a:r>
            <a:r>
              <a:rPr lang="en-GB" dirty="0" err="1"/>
              <a:t>adentrandomi</a:t>
            </a:r>
            <a:r>
              <a:rPr lang="en-GB" dirty="0"/>
              <a:t> dentro </a:t>
            </a:r>
            <a:r>
              <a:rPr lang="en-GB" dirty="0" err="1"/>
              <a:t>ogni</a:t>
            </a:r>
            <a:r>
              <a:rPr lang="en-GB" dirty="0"/>
              <a:t> </a:t>
            </a:r>
            <a:r>
              <a:rPr lang="en-GB" dirty="0" err="1"/>
              <a:t>applicazione</a:t>
            </a:r>
            <a:r>
              <a:rPr lang="en-GB" dirty="0"/>
              <a:t>, </a:t>
            </a:r>
            <a:r>
              <a:rPr lang="en-GB" dirty="0" err="1"/>
              <a:t>anche</a:t>
            </a:r>
            <a:r>
              <a:rPr lang="en-GB" dirty="0"/>
              <a:t> </a:t>
            </a:r>
            <a:r>
              <a:rPr lang="en-GB" dirty="0" err="1"/>
              <a:t>sfruttando</a:t>
            </a:r>
            <a:r>
              <a:rPr lang="en-GB" dirty="0"/>
              <a:t> un SDK </a:t>
            </a:r>
            <a:r>
              <a:rPr lang="en-GB" dirty="0" err="1"/>
              <a:t>che</a:t>
            </a:r>
            <a:r>
              <a:rPr lang="en-GB" dirty="0"/>
              <a:t> ci </a:t>
            </a:r>
            <a:r>
              <a:rPr lang="en-GB" dirty="0" err="1"/>
              <a:t>permette</a:t>
            </a:r>
            <a:r>
              <a:rPr lang="en-GB" dirty="0"/>
              <a:t> di </a:t>
            </a:r>
            <a:r>
              <a:rPr lang="en-GB" dirty="0" err="1"/>
              <a:t>tracciare</a:t>
            </a:r>
            <a:r>
              <a:rPr lang="en-GB" dirty="0"/>
              <a:t> </a:t>
            </a:r>
            <a:r>
              <a:rPr lang="en-GB" dirty="0" err="1"/>
              <a:t>anche</a:t>
            </a:r>
            <a:r>
              <a:rPr lang="en-GB" dirty="0"/>
              <a:t> </a:t>
            </a:r>
            <a:r>
              <a:rPr lang="en-GB" dirty="0" err="1"/>
              <a:t>messaggi</a:t>
            </a:r>
            <a:r>
              <a:rPr lang="en-GB" dirty="0"/>
              <a:t> custom, </a:t>
            </a:r>
            <a:r>
              <a:rPr lang="en-GB" dirty="0" err="1"/>
              <a:t>oltre</a:t>
            </a:r>
            <a:r>
              <a:rPr lang="en-GB" dirty="0"/>
              <a:t> a </a:t>
            </a:r>
            <a:r>
              <a:rPr lang="en-GB" dirty="0" err="1"/>
              <a:t>quelli</a:t>
            </a:r>
            <a:r>
              <a:rPr lang="en-GB" dirty="0"/>
              <a:t> standard. (In </a:t>
            </a:r>
            <a:r>
              <a:rPr lang="en-GB" dirty="0" err="1"/>
              <a:t>pratica</a:t>
            </a:r>
            <a:r>
              <a:rPr lang="en-GB" dirty="0"/>
              <a:t> </a:t>
            </a:r>
            <a:r>
              <a:rPr lang="en-GB" dirty="0" err="1"/>
              <a:t>quello</a:t>
            </a:r>
            <a:r>
              <a:rPr lang="en-GB" dirty="0"/>
              <a:t> </a:t>
            </a:r>
            <a:r>
              <a:rPr lang="en-GB" dirty="0" err="1"/>
              <a:t>che</a:t>
            </a:r>
            <a:r>
              <a:rPr lang="en-GB" dirty="0"/>
              <a:t> è/era Application Insight </a:t>
            </a:r>
            <a:r>
              <a:rPr lang="en-GB" dirty="0" err="1"/>
              <a:t>che</a:t>
            </a:r>
            <a:r>
              <a:rPr lang="en-GB" dirty="0"/>
              <a:t> non è </a:t>
            </a:r>
            <a:r>
              <a:rPr lang="en-GB" dirty="0" err="1"/>
              <a:t>scomparso</a:t>
            </a:r>
            <a:r>
              <a:rPr lang="en-GB" dirty="0"/>
              <a:t>, ma è </a:t>
            </a:r>
            <a:r>
              <a:rPr lang="en-GB" dirty="0" err="1"/>
              <a:t>stato</a:t>
            </a:r>
            <a:r>
              <a:rPr lang="en-GB" dirty="0"/>
              <a:t> </a:t>
            </a:r>
            <a:r>
              <a:rPr lang="en-GB" dirty="0" err="1"/>
              <a:t>integrato</a:t>
            </a:r>
            <a:r>
              <a:rPr lang="en-GB" dirty="0"/>
              <a:t> qua dentro)</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11</a:t>
            </a:fld>
            <a:endParaRPr lang="en-US"/>
          </a:p>
        </p:txBody>
      </p:sp>
    </p:spTree>
    <p:extLst>
      <p:ext uri="{BB962C8B-B14F-4D97-AF65-F5344CB8AC3E}">
        <p14:creationId xmlns:p14="http://schemas.microsoft.com/office/powerpoint/2010/main" val="262300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12</a:t>
            </a:fld>
            <a:endParaRPr lang="en-US"/>
          </a:p>
        </p:txBody>
      </p:sp>
    </p:spTree>
    <p:extLst>
      <p:ext uri="{BB962C8B-B14F-4D97-AF65-F5344CB8AC3E}">
        <p14:creationId xmlns:p14="http://schemas.microsoft.com/office/powerpoint/2010/main" val="1553788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la parte di service Proxy, Discovery &amp; Mesh, CNCF indica anche qui alcuni servizi «consigliati» fra quelli disponibili.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Per Service Discovery, ovvero DNS Server, propone </a:t>
            </a:r>
            <a:r>
              <a:rPr lang="it-IT" dirty="0" err="1"/>
              <a:t>CoreDNS</a:t>
            </a:r>
            <a:r>
              <a:rPr lang="it-IT"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Seguono </a:t>
            </a:r>
            <a:r>
              <a:rPr lang="it-IT" dirty="0" err="1"/>
              <a:t>Envoy</a:t>
            </a:r>
            <a:r>
              <a:rPr lang="it-IT" dirty="0"/>
              <a:t> per la parte Service Proxy e </a:t>
            </a:r>
            <a:r>
              <a:rPr lang="it-IT" dirty="0" err="1"/>
              <a:t>Linkerd</a:t>
            </a:r>
            <a:r>
              <a:rPr lang="it-IT" dirty="0"/>
              <a:t> per la parte di Service Mesh.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Tutti offrono un servizio di health checking, </a:t>
            </a:r>
            <a:r>
              <a:rPr lang="it-IT" dirty="0" err="1"/>
              <a:t>routing</a:t>
            </a:r>
            <a:r>
              <a:rPr lang="it-IT" dirty="0"/>
              <a:t>, and load balancing</a:t>
            </a:r>
          </a:p>
          <a:p>
            <a:endParaRPr lang="it-IT" dirty="0"/>
          </a:p>
          <a:p>
            <a:r>
              <a:rPr lang="it-IT" dirty="0"/>
              <a:t>Service Mesh, detta in poche parole, </a:t>
            </a:r>
            <a:r>
              <a:rPr lang="it-IT" b="0" i="0" dirty="0">
                <a:solidFill>
                  <a:srgbClr val="5E5E5E"/>
                </a:solidFill>
                <a:effectLst/>
                <a:latin typeface="Catamaran"/>
              </a:rPr>
              <a:t>è un modello tecnologico che implementa un modo migliore per gestire il networking moderno e la connettività tra i diversi servizi che compongono un’applicazione.</a:t>
            </a:r>
          </a:p>
          <a:p>
            <a:r>
              <a:rPr lang="it-IT" dirty="0"/>
              <a:t>La connettività affidabile del servizio è un prerequisito per ogni moderna applicazione digitale. La transizione ai microservizi e al cloud può essere disastrosa se non si prende in considerazione la connettività di rete, per questo i Service Mesh ci vengono in aiuto.</a:t>
            </a:r>
          </a:p>
          <a:p>
            <a:endParaRPr lang="it-IT" dirty="0"/>
          </a:p>
          <a:p>
            <a:r>
              <a:rPr lang="it-IT" dirty="0"/>
              <a:t>Ci sono altri Mesh famosi, come </a:t>
            </a:r>
            <a:r>
              <a:rPr lang="it-IT" dirty="0" err="1"/>
              <a:t>Istio</a:t>
            </a:r>
            <a:r>
              <a:rPr lang="it-IT" dirty="0"/>
              <a:t> di Google, </a:t>
            </a:r>
            <a:r>
              <a:rPr lang="it-IT" dirty="0" err="1"/>
              <a:t>Kuma</a:t>
            </a:r>
            <a:r>
              <a:rPr lang="it-IT" dirty="0"/>
              <a:t>, AWS App Mesh</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p>
          <a:p>
            <a:endParaRPr lang="it-IT" dirty="0"/>
          </a:p>
          <a:p>
            <a:r>
              <a:rPr lang="it-IT" dirty="0"/>
              <a:t>E lato Microsoft? Lato Microsoft non c’è un servizio proprio ma è possibile usare OSM su AKS come </a:t>
            </a:r>
            <a:r>
              <a:rPr lang="it-IT" dirty="0" err="1"/>
              <a:t>addon</a:t>
            </a:r>
            <a:r>
              <a:rPr lang="it-IT" dirty="0"/>
              <a:t>. OSM è un progetto originato da Microsoft e donato alla community e quindi da CNCF stessa. L’</a:t>
            </a:r>
            <a:r>
              <a:rPr lang="it-IT" dirty="0" err="1"/>
              <a:t>addon</a:t>
            </a:r>
            <a:r>
              <a:rPr lang="it-IT" dirty="0"/>
              <a:t> su AKS è ancora in preview.</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13</a:t>
            </a:fld>
            <a:endParaRPr lang="en-US"/>
          </a:p>
        </p:txBody>
      </p:sp>
    </p:spTree>
    <p:extLst>
      <p:ext uri="{BB962C8B-B14F-4D97-AF65-F5344CB8AC3E}">
        <p14:creationId xmlns:p14="http://schemas.microsoft.com/office/powerpoint/2010/main" val="132175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14</a:t>
            </a:fld>
            <a:endParaRPr lang="en-US"/>
          </a:p>
        </p:txBody>
      </p:sp>
    </p:spTree>
    <p:extLst>
      <p:ext uri="{BB962C8B-B14F-4D97-AF65-F5344CB8AC3E}">
        <p14:creationId xmlns:p14="http://schemas.microsoft.com/office/powerpoint/2010/main" val="261246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Veniamo al nodo rete, policy e sicurezza. E’ un aspetto molto importante da non tralasciare.</a:t>
            </a:r>
          </a:p>
          <a:p>
            <a:r>
              <a:rPr lang="it-IT" dirty="0"/>
              <a:t>[CLICCA]</a:t>
            </a:r>
          </a:p>
          <a:p>
            <a:r>
              <a:rPr lang="it-IT" dirty="0"/>
              <a:t>CNCF ci consiglia di usare prodotti CNI-</a:t>
            </a:r>
            <a:r>
              <a:rPr lang="it-IT" dirty="0" err="1"/>
              <a:t>Complant</a:t>
            </a:r>
            <a:r>
              <a:rPr lang="it-IT" dirty="0"/>
              <a:t> come </a:t>
            </a:r>
            <a:r>
              <a:rPr lang="it-IT" dirty="0" err="1"/>
              <a:t>Calico</a:t>
            </a:r>
            <a:r>
              <a:rPr lang="it-IT" dirty="0"/>
              <a:t>, </a:t>
            </a:r>
            <a:r>
              <a:rPr lang="it-IT" dirty="0" err="1"/>
              <a:t>Flannel</a:t>
            </a:r>
            <a:r>
              <a:rPr lang="it-IT" dirty="0"/>
              <a:t> o </a:t>
            </a:r>
            <a:r>
              <a:rPr lang="it-IT" dirty="0" err="1"/>
              <a:t>Weave</a:t>
            </a:r>
            <a:r>
              <a:rPr lang="it-IT" dirty="0"/>
              <a:t> Net, tutti prodotti CNI-</a:t>
            </a:r>
            <a:r>
              <a:rPr lang="it-IT" dirty="0" err="1"/>
              <a:t>compliant</a:t>
            </a:r>
            <a:r>
              <a:rPr lang="it-IT" dirty="0"/>
              <a:t>. CNI sta per Container Network Interface.</a:t>
            </a:r>
          </a:p>
          <a:p>
            <a:r>
              <a:rPr lang="it-IT" dirty="0"/>
              <a:t>Per quanto riguarda la parte di Policy, il consiglio è quello di utilizzare OPA, Open Policy Agent.</a:t>
            </a:r>
          </a:p>
          <a:p>
            <a:r>
              <a:rPr lang="it-IT" dirty="0"/>
              <a:t>Ed infine, lato security, è indicato l’utilizzo di Falco.</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Microsoft Azure, come potrete vedere, il logo che appare è quello che avete visto più volte nelle slide, ovvero quello di AKS.</a:t>
            </a:r>
          </a:p>
          <a:p>
            <a:r>
              <a:rPr lang="it-IT" dirty="0"/>
              <a:t>Questo perché, come detto all’inizio, Networking, Policy e Security sono gestiti </a:t>
            </a:r>
            <a:r>
              <a:rPr lang="it-IT" dirty="0" err="1"/>
              <a:t>built</a:t>
            </a:r>
            <a:r>
              <a:rPr lang="it-IT" dirty="0"/>
              <a:t>-in </a:t>
            </a:r>
            <a:r>
              <a:rPr lang="it-IT" dirty="0" err="1"/>
              <a:t>in</a:t>
            </a:r>
            <a:r>
              <a:rPr lang="it-IT" dirty="0"/>
              <a:t> AKS. Vi ho inserito i link alle specifiche dettagliate per ogni parte, tipo Azure CNI per il networking,</a:t>
            </a:r>
            <a:br>
              <a:rPr lang="it-IT" dirty="0"/>
            </a:br>
            <a:r>
              <a:rPr lang="it-IT" dirty="0"/>
              <a:t>RBAC, rivisto nello specifico nel contesto AKS, e Azure Policy anche questi calati nella parte AKS.</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15</a:t>
            </a:fld>
            <a:endParaRPr lang="en-US"/>
          </a:p>
        </p:txBody>
      </p:sp>
    </p:spTree>
    <p:extLst>
      <p:ext uri="{BB962C8B-B14F-4D97-AF65-F5344CB8AC3E}">
        <p14:creationId xmlns:p14="http://schemas.microsoft.com/office/powerpoint/2010/main" val="1599048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16</a:t>
            </a:fld>
            <a:endParaRPr lang="en-US"/>
          </a:p>
        </p:txBody>
      </p:sp>
    </p:spTree>
    <p:extLst>
      <p:ext uri="{BB962C8B-B14F-4D97-AF65-F5344CB8AC3E}">
        <p14:creationId xmlns:p14="http://schemas.microsoft.com/office/powerpoint/2010/main" val="920762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Veniamo alla persistenza, dove quindi salviamo i dati e come li distribuiamo.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La frase, che sembra ovvia ma importante, è che visto che ci sono più risorse che accedono contemporaneamente alla persistenza, abbiamo bisogno molto di più di un singolo database.</a:t>
            </a:r>
          </a:p>
          <a:p>
            <a:endParaRPr lang="it-IT" dirty="0"/>
          </a:p>
          <a:p>
            <a:r>
              <a:rPr lang="it-IT" dirty="0" err="1"/>
              <a:t>Vitess</a:t>
            </a:r>
            <a:r>
              <a:rPr lang="it-IT" dirty="0"/>
              <a:t> è la proposta della Foundation per la parte Database e nello specifico MySQL.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err="1"/>
              <a:t>Rook</a:t>
            </a:r>
            <a:r>
              <a:rPr lang="it-IT" dirty="0"/>
              <a:t> invece è uno storage orchestrator per </a:t>
            </a:r>
            <a:r>
              <a:rPr lang="it-IT" dirty="0" err="1"/>
              <a:t>Kubernates</a:t>
            </a:r>
            <a:r>
              <a:rPr lang="it-IT" dirty="0"/>
              <a:t> che </a:t>
            </a:r>
            <a:r>
              <a:rPr lang="it-IT" dirty="0" err="1"/>
              <a:t>rachiude</a:t>
            </a:r>
            <a:r>
              <a:rPr lang="it-IT" dirty="0"/>
              <a:t> diversi tipi di set di soluzioni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Indicato servire come cervello di </a:t>
            </a:r>
            <a:r>
              <a:rPr lang="it-IT" dirty="0" err="1"/>
              <a:t>Kubernates</a:t>
            </a:r>
            <a:r>
              <a:rPr lang="it-IT" dirty="0"/>
              <a:t>, </a:t>
            </a:r>
            <a:r>
              <a:rPr lang="it-IT" dirty="0" err="1"/>
              <a:t>etcd</a:t>
            </a:r>
            <a:r>
              <a:rPr lang="it-IT" dirty="0"/>
              <a:t> permette di </a:t>
            </a:r>
            <a:r>
              <a:rPr lang="it-IT" dirty="0" err="1"/>
              <a:t>storare</a:t>
            </a:r>
            <a:r>
              <a:rPr lang="it-IT" dirty="0"/>
              <a:t> i dati in un formato chiave-valore di un sistema distribuito.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err="1"/>
              <a:t>TiKV</a:t>
            </a:r>
            <a:r>
              <a:rPr lang="it-IT" dirty="0"/>
              <a:t> è invece un database </a:t>
            </a:r>
            <a:r>
              <a:rPr lang="it-IT" dirty="0" err="1"/>
              <a:t>NoSql</a:t>
            </a:r>
            <a:r>
              <a:rPr lang="it-IT" dirty="0"/>
              <a:t> di tipo chiave-valore, basato sul disegno di Google </a:t>
            </a:r>
            <a:r>
              <a:rPr lang="it-IT" dirty="0" err="1"/>
              <a:t>Spanner</a:t>
            </a:r>
            <a:r>
              <a:rPr lang="it-IT" dirty="0"/>
              <a:t> e </a:t>
            </a:r>
            <a:r>
              <a:rPr lang="it-IT" dirty="0" err="1"/>
              <a:t>Hbase</a:t>
            </a:r>
            <a:r>
              <a:rPr lang="it-IT" dirty="0"/>
              <a:t> e scritto in </a:t>
            </a:r>
            <a:r>
              <a:rPr lang="it-IT" dirty="0" err="1"/>
              <a:t>Rust</a:t>
            </a:r>
            <a:r>
              <a:rPr lang="it-IT" dirty="0"/>
              <a:t>. La peculiarità è che viene resa semplice la gestione eliminando le dipendenze di qualsiasi file system distribuito.</a:t>
            </a:r>
          </a:p>
          <a:p>
            <a:endParaRPr lang="it-IT" dirty="0"/>
          </a:p>
          <a:p>
            <a:r>
              <a:rPr lang="it-IT" dirty="0"/>
              <a:t>Ci sono altri prodotti non </a:t>
            </a:r>
            <a:r>
              <a:rPr lang="it-IT" dirty="0" err="1"/>
              <a:t>mensionati</a:t>
            </a:r>
            <a:r>
              <a:rPr lang="it-IT" dirty="0"/>
              <a:t>, come </a:t>
            </a:r>
            <a:r>
              <a:rPr lang="it-IT" dirty="0" err="1"/>
              <a:t>Redis</a:t>
            </a:r>
            <a:r>
              <a:rPr lang="it-IT" dirty="0"/>
              <a:t>, per la Cache distribuita, Oracle, MySQL, Cassandra, Apache </a:t>
            </a:r>
            <a:r>
              <a:rPr lang="it-IT" dirty="0" err="1"/>
              <a:t>Hadoop</a:t>
            </a:r>
            <a:r>
              <a:rPr lang="it-IT" dirty="0"/>
              <a:t>, PostgreSQL ed altri per quanto riguarda il DB</a:t>
            </a:r>
          </a:p>
          <a:p>
            <a:r>
              <a:rPr lang="it-IT" dirty="0" err="1"/>
              <a:t>NetApp</a:t>
            </a:r>
            <a:r>
              <a:rPr lang="it-IT" dirty="0"/>
              <a:t>, </a:t>
            </a:r>
            <a:r>
              <a:rPr lang="it-IT" dirty="0" err="1"/>
              <a:t>OpenEBS</a:t>
            </a:r>
            <a:r>
              <a:rPr lang="it-IT" dirty="0"/>
              <a:t>, </a:t>
            </a:r>
            <a:r>
              <a:rPr lang="it-IT" dirty="0" err="1"/>
              <a:t>Datera</a:t>
            </a:r>
            <a:r>
              <a:rPr lang="it-IT" dirty="0"/>
              <a:t>, </a:t>
            </a:r>
            <a:r>
              <a:rPr lang="it-IT" dirty="0" err="1"/>
              <a:t>Nutanix</a:t>
            </a:r>
            <a:r>
              <a:rPr lang="it-IT" dirty="0"/>
              <a:t> e altri per quanto riguarda lo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p>
          <a:p>
            <a:endParaRPr lang="it-IT" dirty="0"/>
          </a:p>
          <a:p>
            <a:r>
              <a:rPr lang="it-IT" dirty="0"/>
              <a:t>Lato Azure vediamo un po’: Fra i database spicca di sicuro Cosmos DB, un database </a:t>
            </a:r>
            <a:r>
              <a:rPr lang="it-IT" dirty="0" err="1"/>
              <a:t>NoSQL</a:t>
            </a:r>
            <a:r>
              <a:rPr lang="it-IT" dirty="0"/>
              <a:t> </a:t>
            </a:r>
            <a:r>
              <a:rPr lang="it-IT" dirty="0" err="1"/>
              <a:t>multimodello</a:t>
            </a:r>
            <a:r>
              <a:rPr lang="it-IT" dirty="0"/>
              <a:t> e </a:t>
            </a:r>
            <a:r>
              <a:rPr lang="it-IT" dirty="0" err="1"/>
              <a:t>geodistribuito</a:t>
            </a:r>
            <a:r>
              <a:rPr lang="it-IT" dirty="0"/>
              <a:t>, disponibile anche in modalità </a:t>
            </a:r>
            <a:r>
              <a:rPr lang="it-IT" dirty="0" err="1"/>
              <a:t>serverless</a:t>
            </a:r>
            <a:r>
              <a:rPr lang="it-IT" dirty="0"/>
              <a:t>. </a:t>
            </a:r>
            <a:r>
              <a:rPr lang="it-IT" dirty="0" err="1"/>
              <a:t>Multimodello</a:t>
            </a:r>
            <a:r>
              <a:rPr lang="it-IT" dirty="0"/>
              <a:t> perché supporta tabular, key-</a:t>
            </a:r>
            <a:r>
              <a:rPr lang="it-IT" dirty="0" err="1"/>
              <a:t>value</a:t>
            </a:r>
            <a:r>
              <a:rPr lang="it-IT" dirty="0"/>
              <a:t>, </a:t>
            </a:r>
            <a:r>
              <a:rPr lang="it-IT" dirty="0" err="1"/>
              <a:t>graph</a:t>
            </a:r>
            <a:r>
              <a:rPr lang="it-IT" dirty="0"/>
              <a:t> ed altri che si traducono in </a:t>
            </a:r>
            <a:r>
              <a:rPr lang="it-IT" dirty="0" err="1"/>
              <a:t>Document</a:t>
            </a:r>
            <a:r>
              <a:rPr lang="it-IT" dirty="0"/>
              <a:t> DB, MongoDB, Cassandra, Gremlin. Spesso usato anche per le soluzioni IoT data la velocità che riesce ad erogare ed a uno SLA che garantisce tale promesse.</a:t>
            </a:r>
          </a:p>
          <a:p>
            <a:endParaRPr lang="it-IT" dirty="0"/>
          </a:p>
          <a:p>
            <a:r>
              <a:rPr lang="it-IT" dirty="0"/>
              <a:t>C’è ovviamente anche SQL, che non è propriamente Open, però come database relazionale è opportuno </a:t>
            </a:r>
            <a:r>
              <a:rPr lang="it-IT" dirty="0" err="1"/>
              <a:t>mensionarlo</a:t>
            </a:r>
            <a:r>
              <a:rPr lang="it-IT" dirty="0"/>
              <a:t>. Ci sono varie modalità con il quale può essere distribuito geograficamente e in alta affidabilità.</a:t>
            </a:r>
          </a:p>
          <a:p>
            <a:endParaRPr lang="it-IT" dirty="0"/>
          </a:p>
          <a:p>
            <a:r>
              <a:rPr lang="it-IT" dirty="0" err="1"/>
              <a:t>Redis</a:t>
            </a:r>
            <a:r>
              <a:rPr lang="it-IT" dirty="0"/>
              <a:t> Cache ha una versione PaaS, quindi completamente </a:t>
            </a:r>
            <a:r>
              <a:rPr lang="it-IT" dirty="0" err="1"/>
              <a:t>managed</a:t>
            </a:r>
            <a:r>
              <a:rPr lang="it-IT" dirty="0"/>
              <a:t>, totalmente compatibile con la versione nativa. E’ necessario soltanto istanziarla e utilizzare i riferimenti come endpoint e </a:t>
            </a:r>
            <a:r>
              <a:rPr lang="it-IT" dirty="0" err="1"/>
              <a:t>connectionstring</a:t>
            </a:r>
            <a:endParaRPr lang="it-IT" dirty="0"/>
          </a:p>
          <a:p>
            <a:endParaRPr lang="it-IT" dirty="0"/>
          </a:p>
          <a:p>
            <a:r>
              <a:rPr lang="it-IT" dirty="0"/>
              <a:t>Per lo storage, c’è ovviamente l’Azure Storage, con le sue varie declinazioni. Azure Disk Storage è anche </a:t>
            </a:r>
            <a:r>
              <a:rPr lang="it-IT" dirty="0" err="1"/>
              <a:t>mensionato</a:t>
            </a:r>
            <a:r>
              <a:rPr lang="it-IT" dirty="0"/>
              <a:t> all’interno della Foundation, ma ovviamente parliamo più in generale di Storage che è scalabile e in alta </a:t>
            </a:r>
            <a:r>
              <a:rPr lang="it-IT" dirty="0" err="1"/>
              <a:t>affidablilità</a:t>
            </a:r>
            <a:r>
              <a:rPr lang="it-IT" dirty="0"/>
              <a:t>.</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17</a:t>
            </a:fld>
            <a:endParaRPr lang="en-US"/>
          </a:p>
        </p:txBody>
      </p:sp>
    </p:spTree>
    <p:extLst>
      <p:ext uri="{BB962C8B-B14F-4D97-AF65-F5344CB8AC3E}">
        <p14:creationId xmlns:p14="http://schemas.microsoft.com/office/powerpoint/2010/main" val="1827351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18</a:t>
            </a:fld>
            <a:endParaRPr lang="en-US"/>
          </a:p>
        </p:txBody>
      </p:sp>
    </p:spTree>
    <p:extLst>
      <p:ext uri="{BB962C8B-B14F-4D97-AF65-F5344CB8AC3E}">
        <p14:creationId xmlns:p14="http://schemas.microsoft.com/office/powerpoint/2010/main" val="474511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Passiamo ora a Streaming &amp; Messaging.</a:t>
            </a:r>
          </a:p>
          <a:p>
            <a:endParaRPr lang="it-IT" dirty="0"/>
          </a:p>
          <a:p>
            <a:r>
              <a:rPr lang="it-IT" dirty="0"/>
              <a:t>Parliamo di streaming non legato al senso più prettamente casalingo di telefilm o film ma più </a:t>
            </a:r>
            <a:r>
              <a:rPr lang="it-IT" dirty="0" err="1"/>
              <a:t>generalmene</a:t>
            </a:r>
            <a:r>
              <a:rPr lang="it-IT" dirty="0"/>
              <a:t> di trasferimento di informazioni in modo rapido, cosa che in un ecosistema cloud-native, è fondamentale.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La </a:t>
            </a:r>
            <a:r>
              <a:rPr lang="it-IT" dirty="0" err="1"/>
              <a:t>foundation</a:t>
            </a:r>
            <a:r>
              <a:rPr lang="it-IT" dirty="0"/>
              <a:t> dice infatti che quando abbiamo bisogno di performance più elevate di quelle fornite da un sistema basato su JSON-REST, è possibile sfruttare </a:t>
            </a:r>
            <a:r>
              <a:rPr lang="it-IT" dirty="0" err="1"/>
              <a:t>gRPC</a:t>
            </a:r>
            <a:r>
              <a:rPr lang="it-IT" dirty="0"/>
              <a:t> o NATS.</a:t>
            </a:r>
          </a:p>
          <a:p>
            <a:r>
              <a:rPr lang="it-IT" dirty="0" err="1"/>
              <a:t>gRPC</a:t>
            </a:r>
            <a:r>
              <a:rPr lang="it-IT" dirty="0"/>
              <a:t> è un framework RPC universale, dove RPC è l’acronimo di Remote Procedure Call, NATS è un sistema di messaging, multi modello, che include pattern </a:t>
            </a:r>
            <a:r>
              <a:rPr lang="it-IT" dirty="0" err="1"/>
              <a:t>request</a:t>
            </a:r>
            <a:r>
              <a:rPr lang="it-IT" dirty="0"/>
              <a:t>/replay, </a:t>
            </a:r>
            <a:r>
              <a:rPr lang="it-IT" dirty="0" err="1"/>
              <a:t>publish</a:t>
            </a:r>
            <a:r>
              <a:rPr lang="it-IT" dirty="0"/>
              <a:t>/</a:t>
            </a:r>
            <a:r>
              <a:rPr lang="it-IT" dirty="0" err="1"/>
              <a:t>subscribe</a:t>
            </a:r>
            <a:r>
              <a:rPr lang="it-IT" dirty="0"/>
              <a:t> e code bilanciate.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err="1"/>
              <a:t>CloudEvents</a:t>
            </a:r>
            <a:r>
              <a:rPr lang="it-IT" dirty="0"/>
              <a:t> è una specifica per descrivere gli event data nella maniera comune, semplificando la dichiarazione degli eventi e deliverarli verso i servizi, piattaforme e oltre.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Azure abbiamo Stream Analytics, che è una stream processing pipeline ovvero effettua l’</a:t>
            </a:r>
            <a:r>
              <a:rPr lang="it-IT" dirty="0" err="1"/>
              <a:t>ingestion</a:t>
            </a:r>
            <a:r>
              <a:rPr lang="it-IT" dirty="0"/>
              <a:t> di milioni di eventi al secondo e analizzare, persistere e arricchire tali informazioni utili magari per avere insight, costruire report o scatenare </a:t>
            </a:r>
            <a:r>
              <a:rPr lang="it-IT" dirty="0" err="1"/>
              <a:t>alert</a:t>
            </a:r>
            <a:r>
              <a:rPr lang="it-IT" dirty="0"/>
              <a:t> e azioni.</a:t>
            </a:r>
          </a:p>
          <a:p>
            <a:endParaRPr lang="it-IT" dirty="0"/>
          </a:p>
          <a:p>
            <a:r>
              <a:rPr lang="it-IT" dirty="0"/>
              <a:t>Service Bus è invece lo strumento per connettere applicazioni e servizi fra i vari </a:t>
            </a:r>
            <a:r>
              <a:rPr lang="it-IT" dirty="0" err="1"/>
              <a:t>environment</a:t>
            </a:r>
            <a:r>
              <a:rPr lang="it-IT" dirty="0"/>
              <a:t> (on-</a:t>
            </a:r>
            <a:r>
              <a:rPr lang="it-IT" dirty="0" err="1"/>
              <a:t>prem</a:t>
            </a:r>
            <a:r>
              <a:rPr lang="it-IT" dirty="0"/>
              <a:t> e/o cloud), con gestione di code e </a:t>
            </a:r>
            <a:r>
              <a:rPr lang="it-IT" dirty="0" err="1"/>
              <a:t>topic</a:t>
            </a:r>
            <a:r>
              <a:rPr lang="it-IT" dirty="0"/>
              <a:t> </a:t>
            </a:r>
            <a:r>
              <a:rPr lang="it-IT" dirty="0" err="1"/>
              <a:t>publish</a:t>
            </a:r>
            <a:r>
              <a:rPr lang="it-IT" dirty="0"/>
              <a:t>/</a:t>
            </a:r>
            <a:r>
              <a:rPr lang="it-IT" dirty="0" err="1"/>
              <a:t>subscribe</a:t>
            </a:r>
            <a:endParaRPr lang="it-IT" dirty="0"/>
          </a:p>
          <a:p>
            <a:endParaRPr lang="it-IT" dirty="0"/>
          </a:p>
          <a:p>
            <a:r>
              <a:rPr lang="it-IT" dirty="0"/>
              <a:t>Event Hub è invece il servizio che permette l’</a:t>
            </a:r>
            <a:r>
              <a:rPr lang="it-IT" dirty="0" err="1"/>
              <a:t>ingestion</a:t>
            </a:r>
            <a:r>
              <a:rPr lang="it-IT" dirty="0"/>
              <a:t> di milioni di eventi al secondo, utile per connettere applicazioni, servizi o devices. E’ in pratica una piattaforma di data streaming, totalmente </a:t>
            </a:r>
            <a:r>
              <a:rPr lang="it-IT" dirty="0" err="1"/>
              <a:t>managed</a:t>
            </a:r>
            <a:r>
              <a:rPr lang="it-IT" dirty="0"/>
              <a:t> via PaaS.</a:t>
            </a:r>
          </a:p>
          <a:p>
            <a:endParaRPr lang="it-IT" dirty="0"/>
          </a:p>
          <a:p>
            <a:r>
              <a:rPr lang="it-IT" dirty="0"/>
              <a:t>Event </a:t>
            </a:r>
            <a:r>
              <a:rPr lang="it-IT" dirty="0" err="1"/>
              <a:t>Grid</a:t>
            </a:r>
            <a:r>
              <a:rPr lang="it-IT" dirty="0"/>
              <a:t> è quello che viene successivamente all’evento, reagisce ad esso in </a:t>
            </a:r>
            <a:r>
              <a:rPr lang="it-IT" dirty="0" err="1"/>
              <a:t>near-real</a:t>
            </a:r>
            <a:r>
              <a:rPr lang="it-IT" dirty="0"/>
              <a:t> time. Supporta eventi provenienti dai servizi Azure e non, e supporta anche eventi custom.</a:t>
            </a:r>
          </a:p>
          <a:p>
            <a:r>
              <a:rPr lang="en-GB" dirty="0" err="1"/>
              <a:t>Tramite</a:t>
            </a:r>
            <a:r>
              <a:rPr lang="en-GB" dirty="0"/>
              <a:t> </a:t>
            </a:r>
            <a:r>
              <a:rPr lang="en-GB" dirty="0" err="1"/>
              <a:t>approsito</a:t>
            </a:r>
            <a:r>
              <a:rPr lang="en-GB" dirty="0"/>
              <a:t> add-on, </a:t>
            </a:r>
            <a:r>
              <a:rPr lang="en-GB" dirty="0" err="1"/>
              <a:t>supporta</a:t>
            </a:r>
            <a:r>
              <a:rPr lang="en-GB" dirty="0"/>
              <a:t> </a:t>
            </a:r>
            <a:r>
              <a:rPr lang="en-GB" dirty="0" err="1"/>
              <a:t>anche</a:t>
            </a:r>
            <a:r>
              <a:rPr lang="en-GB" dirty="0"/>
              <a:t> la </a:t>
            </a:r>
            <a:r>
              <a:rPr lang="en-GB" dirty="0" err="1"/>
              <a:t>possibilità</a:t>
            </a:r>
            <a:r>
              <a:rPr lang="en-GB" dirty="0"/>
              <a:t> </a:t>
            </a:r>
            <a:r>
              <a:rPr lang="en-GB" dirty="0" err="1"/>
              <a:t>lavorare</a:t>
            </a:r>
            <a:r>
              <a:rPr lang="en-GB" dirty="0"/>
              <a:t> con </a:t>
            </a:r>
            <a:r>
              <a:rPr lang="en-GB" dirty="0" err="1"/>
              <a:t>eventi</a:t>
            </a:r>
            <a:r>
              <a:rPr lang="en-GB" dirty="0"/>
              <a:t> </a:t>
            </a:r>
            <a:r>
              <a:rPr lang="en-GB" dirty="0" err="1"/>
              <a:t>CloudEvents</a:t>
            </a:r>
            <a:r>
              <a:rPr lang="en-GB" dirty="0"/>
              <a:t>, la </a:t>
            </a:r>
            <a:r>
              <a:rPr lang="en-GB" dirty="0" err="1"/>
              <a:t>specifica</a:t>
            </a:r>
            <a:r>
              <a:rPr lang="en-GB" dirty="0"/>
              <a:t> </a:t>
            </a:r>
            <a:r>
              <a:rPr lang="en-GB" dirty="0" err="1"/>
              <a:t>che</a:t>
            </a:r>
            <a:r>
              <a:rPr lang="en-GB" dirty="0"/>
              <a:t> la Foundation </a:t>
            </a:r>
            <a:r>
              <a:rPr lang="en-GB" dirty="0" err="1"/>
              <a:t>consiglia</a:t>
            </a:r>
            <a:r>
              <a:rPr lang="en-GB" dirty="0"/>
              <a:t>.</a:t>
            </a:r>
            <a:endParaRPr lang="it-IT" dirty="0"/>
          </a:p>
        </p:txBody>
      </p:sp>
      <p:sp>
        <p:nvSpPr>
          <p:cNvPr id="4" name="Slide Number Placeholder 3"/>
          <p:cNvSpPr>
            <a:spLocks noGrp="1"/>
          </p:cNvSpPr>
          <p:nvPr>
            <p:ph type="sldNum" sz="quarter" idx="5"/>
          </p:nvPr>
        </p:nvSpPr>
        <p:spPr/>
        <p:txBody>
          <a:bodyPr/>
          <a:lstStyle/>
          <a:p>
            <a:fld id="{F3A82D5B-3CB3-42EA-B4C3-3CE82A6E669A}" type="slidenum">
              <a:rPr lang="en-US" smtClean="0"/>
              <a:t>19</a:t>
            </a:fld>
            <a:endParaRPr lang="en-US"/>
          </a:p>
        </p:txBody>
      </p:sp>
    </p:spTree>
    <p:extLst>
      <p:ext uri="{BB962C8B-B14F-4D97-AF65-F5344CB8AC3E}">
        <p14:creationId xmlns:p14="http://schemas.microsoft.com/office/powerpoint/2010/main" val="342100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Veniamo a noi, questa che vediamo è </a:t>
            </a:r>
            <a:r>
              <a:rPr lang="it-IT" dirty="0" err="1"/>
              <a:t>un’estratto</a:t>
            </a:r>
            <a:r>
              <a:rPr lang="it-IT" dirty="0"/>
              <a:t> della mission della Foundation</a:t>
            </a:r>
          </a:p>
          <a:p>
            <a:endParaRPr lang="it-IT" dirty="0"/>
          </a:p>
          <a:p>
            <a:r>
              <a:rPr lang="it-IT" dirty="0"/>
              <a:t>CNCF è un organismo che fa parte della Linux Foundation e che nella sua definizione 1.0 scrive:</a:t>
            </a:r>
          </a:p>
          <a:p>
            <a:endParaRPr lang="it-IT" dirty="0"/>
          </a:p>
          <a:p>
            <a:pPr marL="171450" indent="-171450">
              <a:buFontTx/>
              <a:buChar char="-"/>
            </a:pPr>
            <a:r>
              <a:rPr lang="it-IT" dirty="0"/>
              <a:t>Le tecnologie Cloud Native consentono alle organizzazioni di creare ed eseguire applicazioni scalabili in contesti moderni e dinamici, sia esso cloud pubblico, privato o ibrido.</a:t>
            </a:r>
          </a:p>
          <a:p>
            <a:pPr marL="171450" indent="-171450">
              <a:buFontTx/>
              <a:buChar char="-"/>
            </a:pPr>
            <a:r>
              <a:rPr lang="it-IT" dirty="0"/>
              <a:t>Container, Service Meshes, Microservizi, Infrastrutture Immutabili ed </a:t>
            </a:r>
            <a:r>
              <a:rPr lang="it-IT" dirty="0" err="1"/>
              <a:t>APIs</a:t>
            </a:r>
            <a:r>
              <a:rPr lang="it-IT" dirty="0"/>
              <a:t> esemplificano questo approccio.</a:t>
            </a:r>
          </a:p>
          <a:p>
            <a:pPr marL="171450" indent="-171450">
              <a:buFontTx/>
              <a:buChar char="-"/>
            </a:pPr>
            <a:r>
              <a:rPr lang="it-IT" dirty="0"/>
              <a:t>Queste tecniche abilitano a sistemi </a:t>
            </a:r>
            <a:r>
              <a:rPr lang="it-IT" dirty="0" err="1"/>
              <a:t>loosely</a:t>
            </a:r>
            <a:r>
              <a:rPr lang="it-IT" dirty="0"/>
              <a:t> </a:t>
            </a:r>
            <a:r>
              <a:rPr lang="it-IT" dirty="0" err="1"/>
              <a:t>coupled</a:t>
            </a:r>
            <a:r>
              <a:rPr lang="it-IT" dirty="0"/>
              <a:t> che sono resilienti, gestibili ed osservabili. In combinazione con una solida automazione, consentono agli ingegneri (al personale tecnico in genere) di apportare modifiche ad alto impatto frequentemente e in modo prevedibile con il minimo sforzo.</a:t>
            </a:r>
          </a:p>
          <a:p>
            <a:pPr marL="171450" indent="-171450">
              <a:buFontTx/>
              <a:buChar char="-"/>
            </a:pPr>
            <a:r>
              <a:rPr lang="it-IT" dirty="0"/>
              <a:t>La CNCF cerca di guidare l’adozione di questo paradigma promuovendo e sostenendo un ecosistema di progetti opensource indipendenti dal fornitore. Democraticizzano modelli all’avanguardia per rendere queste innovazioni accessibili a tutti.</a:t>
            </a:r>
          </a:p>
          <a:p>
            <a:pPr marL="171450" indent="-171450">
              <a:buFontTx/>
              <a:buChar char="-"/>
            </a:pPr>
            <a:endParaRPr lang="en-GB" dirty="0"/>
          </a:p>
          <a:p>
            <a:pPr marL="0" indent="0">
              <a:buFontTx/>
              <a:buNone/>
            </a:pPr>
            <a:endParaRPr lang="it-IT" dirty="0"/>
          </a:p>
        </p:txBody>
      </p:sp>
      <p:sp>
        <p:nvSpPr>
          <p:cNvPr id="4" name="Slide Number Placeholder 3"/>
          <p:cNvSpPr>
            <a:spLocks noGrp="1"/>
          </p:cNvSpPr>
          <p:nvPr>
            <p:ph type="sldNum" sz="quarter" idx="5"/>
          </p:nvPr>
        </p:nvSpPr>
        <p:spPr/>
        <p:txBody>
          <a:bodyPr/>
          <a:lstStyle/>
          <a:p>
            <a:fld id="{F3A82D5B-3CB3-42EA-B4C3-3CE82A6E669A}" type="slidenum">
              <a:rPr lang="en-US" smtClean="0"/>
              <a:t>2</a:t>
            </a:fld>
            <a:endParaRPr lang="en-US"/>
          </a:p>
        </p:txBody>
      </p:sp>
    </p:spTree>
    <p:extLst>
      <p:ext uri="{BB962C8B-B14F-4D97-AF65-F5344CB8AC3E}">
        <p14:creationId xmlns:p14="http://schemas.microsoft.com/office/powerpoint/2010/main" val="255960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20</a:t>
            </a:fld>
            <a:endParaRPr lang="en-US"/>
          </a:p>
        </p:txBody>
      </p:sp>
    </p:spTree>
    <p:extLst>
      <p:ext uri="{BB962C8B-B14F-4D97-AF65-F5344CB8AC3E}">
        <p14:creationId xmlns:p14="http://schemas.microsoft.com/office/powerpoint/2010/main" val="2450067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Per container </a:t>
            </a:r>
            <a:r>
              <a:rPr lang="it-IT" dirty="0" err="1"/>
              <a:t>registry</a:t>
            </a:r>
            <a:r>
              <a:rPr lang="it-IT" dirty="0"/>
              <a:t> si indica letteralmente il registro dei container salvati all’interno del servizio. Qui sono presenti le immagini con i propri tag ed è quindi possibile avere un </a:t>
            </a:r>
            <a:r>
              <a:rPr lang="it-IT" dirty="0" err="1"/>
              <a:t>versionamento</a:t>
            </a:r>
            <a:r>
              <a:rPr lang="it-IT" dirty="0"/>
              <a:t> delle immagini stesse.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Harbor è il </a:t>
            </a:r>
            <a:r>
              <a:rPr lang="it-IT" dirty="0" err="1"/>
              <a:t>registry</a:t>
            </a:r>
            <a:r>
              <a:rPr lang="it-IT" dirty="0"/>
              <a:t> consigliato dalla Foundation. Permette di </a:t>
            </a:r>
            <a:r>
              <a:rPr lang="it-IT" dirty="0" err="1"/>
              <a:t>storare</a:t>
            </a:r>
            <a:r>
              <a:rPr lang="it-IT" dirty="0"/>
              <a:t>, firmare e scansionare il contenuto dei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Come Container Runtime alternativo, i </a:t>
            </a:r>
            <a:r>
              <a:rPr lang="it-IT" dirty="0" err="1"/>
              <a:t>piu</a:t>
            </a:r>
            <a:r>
              <a:rPr lang="it-IT" dirty="0"/>
              <a:t> comuni, entrambi OCI-</a:t>
            </a:r>
            <a:r>
              <a:rPr lang="it-IT" dirty="0" err="1"/>
              <a:t>compliant</a:t>
            </a:r>
            <a:r>
              <a:rPr lang="it-IT" dirty="0"/>
              <a:t> dove OCI sta per Open Container </a:t>
            </a:r>
            <a:r>
              <a:rPr lang="it-IT" dirty="0" err="1"/>
              <a:t>Initiative</a:t>
            </a:r>
            <a:r>
              <a:rPr lang="it-IT" dirty="0"/>
              <a:t>, sono </a:t>
            </a:r>
            <a:r>
              <a:rPr lang="it-IT" dirty="0" err="1"/>
              <a:t>Containerd</a:t>
            </a:r>
            <a:r>
              <a:rPr lang="it-IT" dirty="0"/>
              <a:t> e CRI-O.</a:t>
            </a:r>
          </a:p>
          <a:p>
            <a:endParaRPr lang="it-IT" dirty="0"/>
          </a:p>
          <a:p>
            <a:r>
              <a:rPr lang="it-IT" dirty="0" err="1"/>
              <a:t>Containerd</a:t>
            </a:r>
            <a:r>
              <a:rPr lang="it-IT" dirty="0"/>
              <a:t> è un container </a:t>
            </a:r>
            <a:r>
              <a:rPr lang="it-IT" dirty="0" err="1"/>
              <a:t>runtime</a:t>
            </a:r>
            <a:r>
              <a:rPr lang="it-IT" dirty="0"/>
              <a:t> totalmente open</a:t>
            </a:r>
          </a:p>
          <a:p>
            <a:endParaRPr lang="it-IT" dirty="0"/>
          </a:p>
          <a:p>
            <a:r>
              <a:rPr lang="it-IT" dirty="0"/>
              <a:t>E CRI è una implementazione OCI-</a:t>
            </a:r>
            <a:r>
              <a:rPr lang="it-IT" dirty="0" err="1"/>
              <a:t>based</a:t>
            </a:r>
            <a:r>
              <a:rPr lang="it-IT" dirty="0"/>
              <a:t> del </a:t>
            </a:r>
            <a:r>
              <a:rPr lang="it-IT" dirty="0" err="1"/>
              <a:t>Kubernates</a:t>
            </a:r>
            <a:r>
              <a:rPr lang="it-IT" dirty="0"/>
              <a:t> Container Runtime Interface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Azure abbiamo Azure Container </a:t>
            </a:r>
            <a:r>
              <a:rPr lang="it-IT" dirty="0" err="1"/>
              <a:t>Registry</a:t>
            </a:r>
            <a:r>
              <a:rPr lang="it-IT" dirty="0"/>
              <a:t>, similarmente ai loro colleghi gestisce lo storage, le firme e le scansioni. Servizio completamente </a:t>
            </a:r>
            <a:r>
              <a:rPr lang="it-IT" dirty="0" err="1"/>
              <a:t>managed</a:t>
            </a:r>
            <a:r>
              <a:rPr lang="it-IT" dirty="0"/>
              <a:t> anche questo.</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21</a:t>
            </a:fld>
            <a:endParaRPr lang="en-US"/>
          </a:p>
        </p:txBody>
      </p:sp>
    </p:spTree>
    <p:extLst>
      <p:ext uri="{BB962C8B-B14F-4D97-AF65-F5344CB8AC3E}">
        <p14:creationId xmlns:p14="http://schemas.microsoft.com/office/powerpoint/2010/main" val="2432481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22</a:t>
            </a:fld>
            <a:endParaRPr lang="en-US"/>
          </a:p>
        </p:txBody>
      </p:sp>
    </p:spTree>
    <p:extLst>
      <p:ext uri="{BB962C8B-B14F-4D97-AF65-F5344CB8AC3E}">
        <p14:creationId xmlns:p14="http://schemas.microsoft.com/office/powerpoint/2010/main" val="1244622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Veniamo all’ultimo step, quello della software </a:t>
            </a:r>
            <a:r>
              <a:rPr lang="it-IT" dirty="0" err="1"/>
              <a:t>distribution</a:t>
            </a:r>
            <a:r>
              <a:rPr lang="it-IT" dirty="0"/>
              <a:t>. </a:t>
            </a:r>
            <a:r>
              <a:rPr lang="it-IT" dirty="0" err="1"/>
              <a:t>Notary</a:t>
            </a:r>
            <a:r>
              <a:rPr lang="it-IT" dirty="0"/>
              <a:t> è il servizio consigliato dalla Foundation, consigliato per permettere una software </a:t>
            </a:r>
            <a:r>
              <a:rPr lang="it-IT" dirty="0" err="1"/>
              <a:t>distribution</a:t>
            </a:r>
            <a:r>
              <a:rPr lang="it-IT" dirty="0"/>
              <a:t> sicura.</a:t>
            </a:r>
          </a:p>
          <a:p>
            <a:r>
              <a:rPr lang="it-IT" dirty="0"/>
              <a:t>Per sicura perché viene gestita e garantita l’origine del software. Chi distribuisce del software può firmare con una chiave e rendere disponibile il software cifrato, questa chiave pubblica viene verificata con il server Notarile (per questo </a:t>
            </a:r>
            <a:r>
              <a:rPr lang="it-IT" dirty="0" err="1"/>
              <a:t>Notary</a:t>
            </a:r>
            <a:r>
              <a:rPr lang="it-IT" dirty="0"/>
              <a:t>) che certifica la comunicazione.</a:t>
            </a:r>
          </a:p>
          <a:p>
            <a:endParaRPr lang="it-IT" dirty="0"/>
          </a:p>
          <a:p>
            <a:r>
              <a:rPr lang="it-IT" dirty="0" err="1"/>
              <a:t>Notary</a:t>
            </a:r>
            <a:r>
              <a:rPr lang="it-IT" dirty="0"/>
              <a:t> è una implementazione dell’altro servizio The Update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Nessun servizio in questo caso lato Azure che permette di avere un server notarile, per la software </a:t>
            </a:r>
            <a:r>
              <a:rPr lang="it-IT" dirty="0" err="1"/>
              <a:t>distribution</a:t>
            </a:r>
            <a:r>
              <a:rPr lang="it-IT" dirty="0"/>
              <a:t> normale, il riferimento è a Azure DevOps e GitHub come detto nello step 2.</a:t>
            </a:r>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23</a:t>
            </a:fld>
            <a:endParaRPr lang="en-US"/>
          </a:p>
        </p:txBody>
      </p:sp>
    </p:spTree>
    <p:extLst>
      <p:ext uri="{BB962C8B-B14F-4D97-AF65-F5344CB8AC3E}">
        <p14:creationId xmlns:p14="http://schemas.microsoft.com/office/powerpoint/2010/main" val="309246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Tutti i progetti open (e non) che la Foundation verifica e cataloga è presente a questo indirizzo dove possiamo avere un </a:t>
            </a:r>
            <a:r>
              <a:rPr lang="it-IT" dirty="0" err="1"/>
              <a:t>Landscape</a:t>
            </a:r>
            <a:r>
              <a:rPr lang="it-IT" dirty="0"/>
              <a:t> completo.</a:t>
            </a:r>
          </a:p>
          <a:p>
            <a:r>
              <a:rPr lang="it-IT" dirty="0"/>
              <a:t>E’ molto carino anche perché è possibile filtrare per categoria (simili agli step che abbiamo visto oggi) e vedere tutti i dettagli di ogni servizio.</a:t>
            </a:r>
          </a:p>
          <a:p>
            <a:endParaRPr lang="it-IT" dirty="0"/>
          </a:p>
          <a:p>
            <a:r>
              <a:rPr lang="it-IT" dirty="0"/>
              <a:t>Guardiamolo insieme.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24</a:t>
            </a:fld>
            <a:endParaRPr lang="en-US"/>
          </a:p>
        </p:txBody>
      </p:sp>
    </p:spTree>
    <p:extLst>
      <p:ext uri="{BB962C8B-B14F-4D97-AF65-F5344CB8AC3E}">
        <p14:creationId xmlns:p14="http://schemas.microsoft.com/office/powerpoint/2010/main" val="3287115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Bene, siamo giunti alla fine del nostro Trail, riporto qui i miei contatti e vi ringrazio per la partecipazione.</a:t>
            </a:r>
          </a:p>
          <a:p>
            <a:endParaRPr lang="it-IT" dirty="0"/>
          </a:p>
          <a:p>
            <a:r>
              <a:rPr lang="it-IT" dirty="0"/>
              <a:t>Ho lasciato un po’ di tempo alle domande, quindi </a:t>
            </a:r>
            <a:r>
              <a:rPr lang="it-IT"/>
              <a:t>non siaSe ci sono domande, fatele pure.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25</a:t>
            </a:fld>
            <a:endParaRPr lang="en-US"/>
          </a:p>
        </p:txBody>
      </p:sp>
    </p:spTree>
    <p:extLst>
      <p:ext uri="{BB962C8B-B14F-4D97-AF65-F5344CB8AC3E}">
        <p14:creationId xmlns:p14="http://schemas.microsoft.com/office/powerpoint/2010/main" val="397231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[CLICCA]</a:t>
            </a:r>
          </a:p>
          <a:p>
            <a:r>
              <a:rPr lang="it-IT" dirty="0"/>
              <a:t>La Trail </a:t>
            </a:r>
            <a:r>
              <a:rPr lang="it-IT" dirty="0" err="1"/>
              <a:t>Map</a:t>
            </a:r>
            <a:r>
              <a:rPr lang="it-IT" dirty="0"/>
              <a:t> nasce come </a:t>
            </a:r>
            <a:r>
              <a:rPr lang="it-IT" dirty="0" err="1"/>
              <a:t>overview</a:t>
            </a:r>
            <a:r>
              <a:rPr lang="it-IT" dirty="0"/>
              <a:t> per aiutare le aziende che iniziano il loro percorso verso il Cloud Native.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E’ aggiornata dal CNCF, includono i progetti delle aziende che hanno almeno 300 stelle su GitHub. Le aziende comunque possono fare richiesta esplicita. Fanno anche abitualmente pulizia di progetti non aggiornati da 3 mesi o chiusi.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Ci sono 10 step, ognuno con caratteristiche, scelte e servizi diversi. Li analizzeremo uno ad uno, capiremo i servizi da loro indicati che possiamo utilizzare e farò un parallelo con i servizi della piattaforma di Microsoft </a:t>
            </a:r>
            <a:r>
              <a:rPr lang="it-IT" dirty="0" err="1"/>
              <a:t>ovvrero</a:t>
            </a:r>
            <a:r>
              <a:rPr lang="it-IT" dirty="0"/>
              <a:t>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Questo è il link alla mappa che potete visualizzare offline quando volete.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r>
              <a:rPr lang="it-IT" dirty="0"/>
              <a:t>Siete pronti? Partiamo!</a:t>
            </a:r>
          </a:p>
          <a:p>
            <a:endParaRPr lang="en-GB" dirty="0"/>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3</a:t>
            </a:fld>
            <a:endParaRPr lang="en-US"/>
          </a:p>
        </p:txBody>
      </p:sp>
    </p:spTree>
    <p:extLst>
      <p:ext uri="{BB962C8B-B14F-4D97-AF65-F5344CB8AC3E}">
        <p14:creationId xmlns:p14="http://schemas.microsoft.com/office/powerpoint/2010/main" val="133400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Primo step, </a:t>
            </a:r>
            <a:r>
              <a:rPr lang="it-IT" dirty="0" err="1"/>
              <a:t>Conteinerizzazione</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4</a:t>
            </a:fld>
            <a:endParaRPr lang="en-US"/>
          </a:p>
        </p:txBody>
      </p:sp>
    </p:spTree>
    <p:extLst>
      <p:ext uri="{BB962C8B-B14F-4D97-AF65-F5344CB8AC3E}">
        <p14:creationId xmlns:p14="http://schemas.microsoft.com/office/powerpoint/2010/main" val="42457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Ormai credo che sappiate tutti cosa è un container, ma riassumendo brevemente un container è un processo in esecuzione, con vincoli di risorse e capacità, gestiti dal sistema operativo di un computer.</a:t>
            </a:r>
          </a:p>
          <a:p>
            <a:r>
              <a:rPr lang="it-IT" dirty="0"/>
              <a:t>I file disponibili per il processo-container sono impacchettati come immagine container.</a:t>
            </a:r>
          </a:p>
          <a:p>
            <a:r>
              <a:rPr lang="it-IT" dirty="0"/>
              <a:t>L’immagine di un container è un file statico immutabile contenente le dipendenze per la creazione del contenitore.</a:t>
            </a:r>
          </a:p>
          <a:p>
            <a:r>
              <a:rPr lang="it-IT" dirty="0"/>
              <a:t>Queste dipendenze possono includere un singolo file binario eseguibile, librerie di sistema, variabili d’ambiente, </a:t>
            </a:r>
            <a:r>
              <a:rPr lang="it-IT" dirty="0" err="1"/>
              <a:t>sdk</a:t>
            </a:r>
            <a:r>
              <a:rPr lang="it-IT" dirty="0"/>
              <a:t> e </a:t>
            </a:r>
            <a:r>
              <a:rPr lang="it-IT" dirty="0" err="1"/>
              <a:t>runtime</a:t>
            </a:r>
            <a:r>
              <a:rPr lang="it-IT" dirty="0"/>
              <a:t> vari o altre impostazioni.</a:t>
            </a:r>
          </a:p>
          <a:p>
            <a:r>
              <a:rPr lang="it-IT" dirty="0"/>
              <a:t>Le immagini sono poi salvate e </a:t>
            </a:r>
            <a:r>
              <a:rPr lang="it-IT" dirty="0" err="1"/>
              <a:t>versionate</a:t>
            </a:r>
            <a:r>
              <a:rPr lang="it-IT" dirty="0"/>
              <a:t> in un Container </a:t>
            </a:r>
            <a:r>
              <a:rPr lang="it-IT" dirty="0" err="1"/>
              <a:t>Registry</a:t>
            </a:r>
            <a:r>
              <a:rPr lang="it-IT" dirty="0"/>
              <a:t>, ovvero un registro che tiene traccia di tutte le immagini lì presenti.</a:t>
            </a:r>
          </a:p>
          <a:p>
            <a:r>
              <a:rPr lang="it-IT" dirty="0"/>
              <a:t>[CLICCA</a:t>
            </a:r>
          </a:p>
          <a:p>
            <a:r>
              <a:rPr lang="it-IT" dirty="0"/>
              <a:t>Docker è lo standard the-facto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Applicazioni e requisiti/dipendenze di qualsiasi dimensione (fatta eccezione per pochissimi casi) possono essere containerizzate.</a:t>
            </a:r>
          </a:p>
          <a:p>
            <a:r>
              <a:rPr lang="it-IT" dirty="0"/>
              <a:t>Nel tempo dovresti pianificare la riscrittura o la modifica delle applicazioni per avere le funzionalità future racchiuse in microservizi.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Questo perché, nel processo di migrazione dei nostri </a:t>
            </a:r>
            <a:r>
              <a:rPr lang="it-IT" dirty="0" err="1"/>
              <a:t>workload</a:t>
            </a:r>
            <a:r>
              <a:rPr lang="it-IT" dirty="0"/>
              <a:t> verso il cloud e verso le 3 strade comuni ovvero «Lift &amp; Shift», «</a:t>
            </a:r>
            <a:r>
              <a:rPr lang="it-IT" dirty="0" err="1"/>
              <a:t>Optimization</a:t>
            </a:r>
            <a:r>
              <a:rPr lang="it-IT" dirty="0"/>
              <a:t>» e «Modernization», l’atto di </a:t>
            </a:r>
            <a:r>
              <a:rPr lang="it-IT" dirty="0" err="1"/>
              <a:t>conteinerizzare</a:t>
            </a:r>
            <a:r>
              <a:rPr lang="it-IT" dirty="0"/>
              <a:t> un’applicazione già presente ricade quasi sempre nell’</a:t>
            </a:r>
            <a:r>
              <a:rPr lang="it-IT" dirty="0" err="1"/>
              <a:t>Optimization</a:t>
            </a:r>
            <a:r>
              <a:rPr lang="it-IT" dirty="0"/>
              <a:t>, ovvero ottengo molti benefici del cloud ma non i massimi come una modernizzazione vera e propria. </a:t>
            </a:r>
          </a:p>
          <a:p>
            <a:r>
              <a:rPr lang="it-IT" dirty="0"/>
              <a:t>[BROWSER]</a:t>
            </a:r>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5</a:t>
            </a:fld>
            <a:endParaRPr lang="en-US"/>
          </a:p>
        </p:txBody>
      </p:sp>
    </p:spTree>
    <p:extLst>
      <p:ext uri="{BB962C8B-B14F-4D97-AF65-F5344CB8AC3E}">
        <p14:creationId xmlns:p14="http://schemas.microsoft.com/office/powerpoint/2010/main" val="4208192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6</a:t>
            </a:fld>
            <a:endParaRPr lang="en-US"/>
          </a:p>
        </p:txBody>
      </p:sp>
    </p:spTree>
    <p:extLst>
      <p:ext uri="{BB962C8B-B14F-4D97-AF65-F5344CB8AC3E}">
        <p14:creationId xmlns:p14="http://schemas.microsoft.com/office/powerpoint/2010/main" val="1685846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CI / CD sta per </a:t>
            </a:r>
            <a:r>
              <a:rPr lang="it-IT" dirty="0" err="1"/>
              <a:t>Continuous</a:t>
            </a:r>
            <a:r>
              <a:rPr lang="it-IT" dirty="0"/>
              <a:t> Integration e </a:t>
            </a:r>
            <a:r>
              <a:rPr lang="it-IT" dirty="0" err="1"/>
              <a:t>Continuous</a:t>
            </a:r>
            <a:r>
              <a:rPr lang="it-IT" dirty="0"/>
              <a:t> Delivery. Mettere in piedi un processo di CI/CD permette ai cambiamenti che dicevamo prima in fase containerizzazione di generare una nuova versione / immagine di </a:t>
            </a:r>
            <a:r>
              <a:rPr lang="it-IT" dirty="0" err="1"/>
              <a:t>contanier</a:t>
            </a:r>
            <a:r>
              <a:rPr lang="it-IT" dirty="0"/>
              <a:t> che è </a:t>
            </a:r>
            <a:r>
              <a:rPr lang="it-IT" dirty="0" err="1"/>
              <a:t>buildata</a:t>
            </a:r>
            <a:r>
              <a:rPr lang="it-IT" dirty="0"/>
              <a:t>, testata e </a:t>
            </a:r>
            <a:r>
              <a:rPr lang="it-IT" dirty="0" err="1"/>
              <a:t>deploiata</a:t>
            </a:r>
            <a:r>
              <a:rPr lang="it-IT" dirty="0"/>
              <a:t> automaticamente in un </a:t>
            </a:r>
            <a:r>
              <a:rPr lang="it-IT" dirty="0" err="1"/>
              <a:t>environment</a:t>
            </a:r>
            <a:r>
              <a:rPr lang="it-IT" dirty="0"/>
              <a:t> di </a:t>
            </a:r>
            <a:r>
              <a:rPr lang="it-IT" dirty="0" err="1"/>
              <a:t>staging</a:t>
            </a:r>
            <a:r>
              <a:rPr lang="it-IT" dirty="0"/>
              <a:t> / test. E se tutto è ok sperando successivamente in produzione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E’ ottimo anche per gestire rilasci, roll back e testing di quanto noi produciamo, così permettiamo al team di lavoro di essere focalizzato sulla scrittura del codice e risoluzione dei problemi.</a:t>
            </a:r>
          </a:p>
          <a:p>
            <a:endParaRPr lang="it-IT" dirty="0"/>
          </a:p>
          <a:p>
            <a:r>
              <a:rPr lang="it-IT" dirty="0"/>
              <a:t>CNCF ha un prodotto che gestisce a livello di incubazione chiamato ARGO. Argo è composto da una tool basato su </a:t>
            </a:r>
            <a:r>
              <a:rPr lang="it-IT" dirty="0" err="1"/>
              <a:t>Kubernates</a:t>
            </a:r>
            <a:r>
              <a:rPr lang="it-IT" dirty="0"/>
              <a:t>, per effettuare </a:t>
            </a:r>
            <a:r>
              <a:rPr lang="it-IT" dirty="0" err="1"/>
              <a:t>deploy</a:t>
            </a:r>
            <a:r>
              <a:rPr lang="it-IT" dirty="0"/>
              <a:t>, eseguire processi, applicazioni, workflow ed eventi usando il paradigma </a:t>
            </a:r>
            <a:r>
              <a:rPr lang="it-IT" dirty="0" err="1"/>
              <a:t>GitOps</a:t>
            </a:r>
            <a:r>
              <a:rPr lang="it-IT" dirty="0"/>
              <a:t> a </a:t>
            </a:r>
            <a:r>
              <a:rPr lang="it-IT" dirty="0" err="1"/>
              <a:t>MLOps</a:t>
            </a:r>
            <a:endParaRPr lang="it-IT" dirty="0"/>
          </a:p>
          <a:p>
            <a:r>
              <a:rPr lang="it-IT" dirty="0"/>
              <a:t>Ne ha anche altri come </a:t>
            </a:r>
            <a:r>
              <a:rPr lang="it-IT" dirty="0" err="1"/>
              <a:t>Flagger</a:t>
            </a:r>
            <a:r>
              <a:rPr lang="it-IT" dirty="0"/>
              <a:t> e </a:t>
            </a:r>
            <a:r>
              <a:rPr lang="it-IT" dirty="0" err="1"/>
              <a:t>Flux</a:t>
            </a:r>
            <a:r>
              <a:rPr lang="it-IT" dirty="0"/>
              <a:t>.</a:t>
            </a:r>
          </a:p>
          <a:p>
            <a:endParaRPr lang="it-IT" dirty="0"/>
          </a:p>
          <a:p>
            <a:r>
              <a:rPr lang="it-IT" dirty="0"/>
              <a:t>Altri presenti sono </a:t>
            </a:r>
            <a:r>
              <a:rPr lang="it-IT" dirty="0" err="1"/>
              <a:t>GitLab</a:t>
            </a:r>
            <a:r>
              <a:rPr lang="it-IT" dirty="0"/>
              <a:t>, Jenkins, K6..  Ed altri servizi / prodotti. Vi ho messo accanto ad ogni prodotto anche il link relativo che, nel caso non conosceste il prodotto, vi permette di approfondire meglio tutte le specifiche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en-GB" dirty="0"/>
          </a:p>
          <a:p>
            <a:endParaRPr lang="en-GB" dirty="0"/>
          </a:p>
          <a:p>
            <a:r>
              <a:rPr lang="en-GB" dirty="0"/>
              <a:t>Microsoft da canto </a:t>
            </a:r>
            <a:r>
              <a:rPr lang="en-GB" dirty="0" err="1"/>
              <a:t>suo</a:t>
            </a:r>
            <a:r>
              <a:rPr lang="en-GB" dirty="0"/>
              <a:t> ci </a:t>
            </a:r>
            <a:r>
              <a:rPr lang="en-GB" dirty="0" err="1"/>
              <a:t>mette</a:t>
            </a:r>
            <a:r>
              <a:rPr lang="en-GB" dirty="0"/>
              <a:t> a </a:t>
            </a:r>
            <a:r>
              <a:rPr lang="en-GB" dirty="0" err="1"/>
              <a:t>disposizione</a:t>
            </a:r>
            <a:r>
              <a:rPr lang="en-GB" dirty="0"/>
              <a:t> due </a:t>
            </a:r>
            <a:r>
              <a:rPr lang="en-GB" dirty="0" err="1"/>
              <a:t>prodotti</a:t>
            </a:r>
            <a:r>
              <a:rPr lang="en-GB" dirty="0"/>
              <a:t>, Azure DevOps e GitHub. (SPIEGAZIONE)</a:t>
            </a:r>
          </a:p>
        </p:txBody>
      </p:sp>
      <p:sp>
        <p:nvSpPr>
          <p:cNvPr id="4" name="Slide Number Placeholder 3"/>
          <p:cNvSpPr>
            <a:spLocks noGrp="1"/>
          </p:cNvSpPr>
          <p:nvPr>
            <p:ph type="sldNum" sz="quarter" idx="5"/>
          </p:nvPr>
        </p:nvSpPr>
        <p:spPr/>
        <p:txBody>
          <a:bodyPr/>
          <a:lstStyle/>
          <a:p>
            <a:fld id="{F3A82D5B-3CB3-42EA-B4C3-3CE82A6E669A}" type="slidenum">
              <a:rPr lang="en-US" smtClean="0"/>
              <a:t>7</a:t>
            </a:fld>
            <a:endParaRPr lang="en-US"/>
          </a:p>
        </p:txBody>
      </p:sp>
    </p:spTree>
    <p:extLst>
      <p:ext uri="{BB962C8B-B14F-4D97-AF65-F5344CB8AC3E}">
        <p14:creationId xmlns:p14="http://schemas.microsoft.com/office/powerpoint/2010/main" val="3926801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8</a:t>
            </a:fld>
            <a:endParaRPr lang="en-US"/>
          </a:p>
        </p:txBody>
      </p:sp>
    </p:spTree>
    <p:extLst>
      <p:ext uri="{BB962C8B-B14F-4D97-AF65-F5344CB8AC3E}">
        <p14:creationId xmlns:p14="http://schemas.microsoft.com/office/powerpoint/2010/main" val="386702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Per quanto riguarda la parte di Orchestrazione, ovvero un servizio che orchestra nel vero senso della parola i container assicurando che questi siano sempre attivi, che lo scaling si attivi quando c’è necessità o meno di potenza di calcolo e non, </a:t>
            </a:r>
            <a:r>
              <a:rPr lang="it-IT" dirty="0" err="1"/>
              <a:t>Kubernates</a:t>
            </a:r>
            <a:r>
              <a:rPr lang="it-IT" dirty="0"/>
              <a:t> è lo standard de-facto in quest’area.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Dovresti scegliere una Distribuzione, un </a:t>
            </a:r>
            <a:r>
              <a:rPr lang="it-IT" dirty="0" err="1"/>
              <a:t>Hosted</a:t>
            </a:r>
            <a:r>
              <a:rPr lang="it-IT" dirty="0"/>
              <a:t> Platform o un Installer </a:t>
            </a:r>
            <a:r>
              <a:rPr lang="it-IT" dirty="0" err="1"/>
              <a:t>Kubernates</a:t>
            </a:r>
            <a:r>
              <a:rPr lang="it-IT" dirty="0"/>
              <a:t> Certificato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[CLICCA]</a:t>
            </a:r>
          </a:p>
          <a:p>
            <a:r>
              <a:rPr lang="it-IT" dirty="0"/>
              <a:t>Helm Chart ci aiuta a definire, installare e aggiornare le applicazioni più complesse distribuite via </a:t>
            </a:r>
            <a:r>
              <a:rPr lang="it-IT" dirty="0" err="1"/>
              <a:t>Kubernetes</a:t>
            </a:r>
            <a:endParaRPr lang="it-IT" dirty="0"/>
          </a:p>
          <a:p>
            <a:endParaRPr lang="it-IT" dirty="0"/>
          </a:p>
          <a:p>
            <a:r>
              <a:rPr lang="it-IT" dirty="0"/>
              <a:t>CNCF consiglia ovviamente </a:t>
            </a:r>
            <a:r>
              <a:rPr lang="it-IT" dirty="0" err="1"/>
              <a:t>Kubernates</a:t>
            </a:r>
            <a:r>
              <a:rPr lang="it-IT" dirty="0"/>
              <a:t>, come detto prima una distribuzione / </a:t>
            </a:r>
            <a:r>
              <a:rPr lang="it-IT" dirty="0" err="1"/>
              <a:t>hosted</a:t>
            </a:r>
            <a:r>
              <a:rPr lang="it-IT" dirty="0"/>
              <a:t> </a:t>
            </a:r>
            <a:r>
              <a:rPr lang="it-IT" dirty="0" err="1"/>
              <a:t>platform</a:t>
            </a:r>
            <a:r>
              <a:rPr lang="it-IT" dirty="0"/>
              <a:t> / installer certificato, e l’utilizzo di HELM come package manager per </a:t>
            </a:r>
            <a:r>
              <a:rPr lang="it-IT" dirty="0" err="1"/>
              <a:t>Kubernates</a:t>
            </a:r>
            <a:r>
              <a:rPr lang="it-IT" dirty="0"/>
              <a:t>.</a:t>
            </a:r>
          </a:p>
          <a:p>
            <a:r>
              <a:rPr lang="it-IT" dirty="0"/>
              <a:t>Viene consigliato anche </a:t>
            </a:r>
            <a:r>
              <a:rPr lang="it-IT" dirty="0" err="1"/>
              <a:t>Crossplane</a:t>
            </a:r>
            <a:r>
              <a:rPr lang="it-IT" dirty="0"/>
              <a:t>, un </a:t>
            </a:r>
            <a:r>
              <a:rPr lang="it-IT" dirty="0" err="1"/>
              <a:t>addon</a:t>
            </a:r>
            <a:r>
              <a:rPr lang="it-IT" dirty="0"/>
              <a:t> per </a:t>
            </a:r>
            <a:r>
              <a:rPr lang="it-IT" dirty="0" err="1"/>
              <a:t>Kubernates</a:t>
            </a:r>
            <a:r>
              <a:rPr lang="it-IT" dirty="0"/>
              <a:t> che permette ai Team di infrastruttura di </a:t>
            </a:r>
            <a:r>
              <a:rPr lang="it-IT" dirty="0" err="1"/>
              <a:t>architetturare</a:t>
            </a:r>
            <a:r>
              <a:rPr lang="it-IT" dirty="0"/>
              <a:t> l’infrastruttura per più </a:t>
            </a:r>
            <a:r>
              <a:rPr lang="it-IT" dirty="0" err="1"/>
              <a:t>vendor</a:t>
            </a:r>
            <a:r>
              <a:rPr lang="it-IT" dirty="0"/>
              <a:t> ed esporre delle </a:t>
            </a:r>
            <a:r>
              <a:rPr lang="it-IT" dirty="0" err="1"/>
              <a:t>APIs</a:t>
            </a:r>
            <a:r>
              <a:rPr lang="it-IT" dirty="0"/>
              <a:t> </a:t>
            </a:r>
            <a:r>
              <a:rPr lang="it-IT" dirty="0" err="1"/>
              <a:t>self-services</a:t>
            </a:r>
            <a:r>
              <a:rPr lang="it-IT" dirty="0"/>
              <a:t> ai Team applicativi senza scrivere codice.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[BROWSER]</a:t>
            </a:r>
            <a:endParaRPr lang="en-GB" dirty="0"/>
          </a:p>
          <a:p>
            <a:endParaRPr lang="it-IT" dirty="0"/>
          </a:p>
          <a:p>
            <a:r>
              <a:rPr lang="it-IT" dirty="0"/>
              <a:t>Lato Microsoft ci sono due servizi atti allo scopo:</a:t>
            </a:r>
          </a:p>
          <a:p>
            <a:endParaRPr lang="it-IT" dirty="0"/>
          </a:p>
          <a:p>
            <a:r>
              <a:rPr lang="it-IT" dirty="0"/>
              <a:t>Azure Service </a:t>
            </a:r>
            <a:r>
              <a:rPr lang="it-IT" dirty="0" err="1"/>
              <a:t>Fabric</a:t>
            </a:r>
            <a:r>
              <a:rPr lang="it-IT" dirty="0"/>
              <a:t>, che è l’orchestrator creato da Microsoft, e AKS o Azure </a:t>
            </a:r>
            <a:r>
              <a:rPr lang="it-IT" dirty="0" err="1"/>
              <a:t>Kubernates</a:t>
            </a:r>
            <a:r>
              <a:rPr lang="it-IT" dirty="0"/>
              <a:t> Services, che è la versione PaaS/</a:t>
            </a:r>
            <a:r>
              <a:rPr lang="it-IT" dirty="0" err="1"/>
              <a:t>Serverless</a:t>
            </a:r>
            <a:r>
              <a:rPr lang="it-IT" dirty="0"/>
              <a:t> e </a:t>
            </a:r>
            <a:r>
              <a:rPr lang="it-IT" dirty="0" err="1"/>
              <a:t>Managed</a:t>
            </a:r>
            <a:r>
              <a:rPr lang="it-IT" dirty="0"/>
              <a:t> di </a:t>
            </a:r>
            <a:r>
              <a:rPr lang="it-IT" dirty="0" err="1"/>
              <a:t>Kubernates</a:t>
            </a:r>
            <a:r>
              <a:rPr lang="it-IT" dirty="0"/>
              <a:t> nel cloud Azure.</a:t>
            </a:r>
          </a:p>
          <a:p>
            <a:r>
              <a:rPr lang="it-IT" dirty="0" err="1"/>
              <a:t>Managed</a:t>
            </a:r>
            <a:r>
              <a:rPr lang="it-IT" dirty="0"/>
              <a:t> perché il tutto è gestito dalla piattaforma di Azure, offre l’integrazione con pipeline di CI/CD, sicurezza e governance. La base comunque è </a:t>
            </a:r>
            <a:r>
              <a:rPr lang="it-IT" dirty="0" err="1"/>
              <a:t>Kubernates</a:t>
            </a:r>
            <a:r>
              <a:rPr lang="it-IT" dirty="0"/>
              <a:t>.</a:t>
            </a:r>
          </a:p>
          <a:p>
            <a:r>
              <a:rPr lang="it-IT" dirty="0"/>
              <a:t>Inoltre scarica quindi il sovraccarico operativo in Azure stesso. Gestisce attività critiche come il monitoring e la </a:t>
            </a:r>
            <a:r>
              <a:rPr lang="it-IT" dirty="0" err="1"/>
              <a:t>maintenance</a:t>
            </a:r>
            <a:r>
              <a:rPr lang="it-IT" dirty="0"/>
              <a:t>. I Master </a:t>
            </a:r>
            <a:r>
              <a:rPr lang="it-IT" dirty="0" err="1"/>
              <a:t>Kubernates</a:t>
            </a:r>
            <a:r>
              <a:rPr lang="it-IT" dirty="0"/>
              <a:t> sono gestiti da Azure e quindi c’è soltanto la necessità di mantenere i nodi.</a:t>
            </a:r>
          </a:p>
          <a:p>
            <a:endParaRPr lang="it-IT" dirty="0"/>
          </a:p>
          <a:p>
            <a:endParaRPr lang="it-IT" dirty="0"/>
          </a:p>
          <a:p>
            <a:endParaRPr lang="it-IT" dirty="0"/>
          </a:p>
          <a:p>
            <a:endParaRPr lang="it-IT" dirty="0"/>
          </a:p>
          <a:p>
            <a:endParaRPr lang="it-IT" dirty="0"/>
          </a:p>
          <a:p>
            <a:endParaRPr lang="en-GB" dirty="0"/>
          </a:p>
        </p:txBody>
      </p:sp>
      <p:sp>
        <p:nvSpPr>
          <p:cNvPr id="4" name="Slide Number Placeholder 3"/>
          <p:cNvSpPr>
            <a:spLocks noGrp="1"/>
          </p:cNvSpPr>
          <p:nvPr>
            <p:ph type="sldNum" sz="quarter" idx="5"/>
          </p:nvPr>
        </p:nvSpPr>
        <p:spPr/>
        <p:txBody>
          <a:bodyPr/>
          <a:lstStyle/>
          <a:p>
            <a:fld id="{F3A82D5B-3CB3-42EA-B4C3-3CE82A6E669A}" type="slidenum">
              <a:rPr lang="en-US" smtClean="0"/>
              <a:t>9</a:t>
            </a:fld>
            <a:endParaRPr lang="en-US"/>
          </a:p>
        </p:txBody>
      </p:sp>
    </p:spTree>
    <p:extLst>
      <p:ext uri="{BB962C8B-B14F-4D97-AF65-F5344CB8AC3E}">
        <p14:creationId xmlns:p14="http://schemas.microsoft.com/office/powerpoint/2010/main" val="139643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0"/>
            <a:ext cx="10421534" cy="53311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rot="19988129">
            <a:off x="-408317" y="1293556"/>
            <a:ext cx="9270738" cy="1616252"/>
          </a:xfrm>
          <a:prstGeom prst="rect">
            <a:avLst/>
          </a:prstGeom>
        </p:spPr>
        <p:txBody>
          <a:bodyPr anchor="b">
            <a:normAutofit/>
          </a:bodyPr>
          <a:lstStyle>
            <a:lvl1pPr algn="l">
              <a:defRPr sz="4300" b="1">
                <a:solidFill>
                  <a:schemeClr val="bg1"/>
                </a:solidFill>
              </a:defRPr>
            </a:lvl1pPr>
          </a:lstStyle>
          <a:p>
            <a:r>
              <a:rPr lang="en-US" noProof="0" dirty="0"/>
              <a:t>Click To Edit Master Title Style</a:t>
            </a:r>
          </a:p>
        </p:txBody>
      </p:sp>
      <p:sp>
        <p:nvSpPr>
          <p:cNvPr id="15" name="Text Placeholder 3">
            <a:extLst>
              <a:ext uri="{FF2B5EF4-FFF2-40B4-BE49-F238E27FC236}">
                <a16:creationId xmlns:a16="http://schemas.microsoft.com/office/drawing/2014/main" id="{5E5F71C5-4F89-4D68-A0B2-C00F2ADA2DAB}"/>
              </a:ext>
            </a:extLst>
          </p:cNvPr>
          <p:cNvSpPr>
            <a:spLocks noGrp="1"/>
          </p:cNvSpPr>
          <p:nvPr>
            <p:ph type="body" sz="quarter" idx="15" hasCustomPrompt="1"/>
          </p:nvPr>
        </p:nvSpPr>
        <p:spPr>
          <a:xfrm>
            <a:off x="7050762" y="6400976"/>
            <a:ext cx="4607377" cy="288000"/>
          </a:xfrm>
          <a:prstGeom prst="rect">
            <a:avLst/>
          </a:prstGeom>
        </p:spPr>
        <p:txBody>
          <a:bodyPr/>
          <a:lstStyle>
            <a:lvl1pPr marL="0" indent="0" algn="r">
              <a:buNone/>
              <a:defRPr sz="1800">
                <a:latin typeface="+mn-lt"/>
                <a:cs typeface="Calibri Light" panose="020F0302020204030204" pitchFamily="34" charset="0"/>
              </a:defRPr>
            </a:lvl1pPr>
          </a:lstStyle>
          <a:p>
            <a:r>
              <a:rPr lang="en-US" noProof="0"/>
              <a:t>Name</a:t>
            </a:r>
          </a:p>
        </p:txBody>
      </p:sp>
      <p:sp>
        <p:nvSpPr>
          <p:cNvPr id="20" name="Shape 4157">
            <a:extLst>
              <a:ext uri="{FF2B5EF4-FFF2-40B4-BE49-F238E27FC236}">
                <a16:creationId xmlns:a16="http://schemas.microsoft.com/office/drawing/2014/main" id="{19343459-C8D2-474D-9FBA-B6F985CEBF75}"/>
              </a:ext>
            </a:extLst>
          </p:cNvPr>
          <p:cNvSpPr/>
          <p:nvPr userDrawn="1"/>
        </p:nvSpPr>
        <p:spPr>
          <a:xfrm>
            <a:off x="11768024" y="6400976"/>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pic>
        <p:nvPicPr>
          <p:cNvPr id="13" name="Picture 12">
            <a:extLst>
              <a:ext uri="{FF2B5EF4-FFF2-40B4-BE49-F238E27FC236}">
                <a16:creationId xmlns:a16="http://schemas.microsoft.com/office/drawing/2014/main" id="{F7124621-A4F8-4BA0-A42D-0B84F620802B}"/>
              </a:ext>
            </a:extLst>
          </p:cNvPr>
          <p:cNvPicPr>
            <a:picLocks noChangeAspect="1"/>
          </p:cNvPicPr>
          <p:nvPr userDrawn="1"/>
        </p:nvPicPr>
        <p:blipFill>
          <a:blip r:embed="rId2"/>
          <a:stretch>
            <a:fillRect/>
          </a:stretch>
        </p:blipFill>
        <p:spPr>
          <a:xfrm>
            <a:off x="391502" y="2502162"/>
            <a:ext cx="5247682" cy="3898814"/>
          </a:xfrm>
          <a:prstGeom prst="rect">
            <a:avLst/>
          </a:prstGeom>
        </p:spPr>
      </p:pic>
    </p:spTree>
    <p:extLst>
      <p:ext uri="{BB962C8B-B14F-4D97-AF65-F5344CB8AC3E}">
        <p14:creationId xmlns:p14="http://schemas.microsoft.com/office/powerpoint/2010/main" val="459230051"/>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9E0D50-4D48-4E40-8743-50A5279B734B}"/>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8445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085316"/>
            <a:ext cx="5646634" cy="511893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417C9B65-24A6-46E2-A8D2-A944C7831C2F}"/>
              </a:ext>
            </a:extLst>
          </p:cNvPr>
          <p:cNvSpPr>
            <a:spLocks noGrp="1"/>
          </p:cNvSpPr>
          <p:nvPr>
            <p:ph idx="1"/>
          </p:nvPr>
        </p:nvSpPr>
        <p:spPr>
          <a:xfrm>
            <a:off x="518678" y="1085317"/>
            <a:ext cx="5501123" cy="511893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1">
            <a:extLst>
              <a:ext uri="{FF2B5EF4-FFF2-40B4-BE49-F238E27FC236}">
                <a16:creationId xmlns:a16="http://schemas.microsoft.com/office/drawing/2014/main" id="{844E4077-A3BD-4A9C-9053-90BF6B1A6CBF}"/>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207947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58057" y="0"/>
            <a:ext cx="10421534" cy="53311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rot="19988129">
            <a:off x="-408317" y="1293556"/>
            <a:ext cx="9270738" cy="1616252"/>
          </a:xfrm>
          <a:prstGeom prst="rect">
            <a:avLst/>
          </a:prstGeom>
        </p:spPr>
        <p:txBody>
          <a:bodyPr anchor="b">
            <a:normAutofit/>
          </a:bodyPr>
          <a:lstStyle>
            <a:lvl1pPr algn="l">
              <a:defRPr sz="4300" b="1">
                <a:solidFill>
                  <a:schemeClr val="bg1"/>
                </a:solidFill>
              </a:defRPr>
            </a:lvl1pPr>
          </a:lstStyle>
          <a:p>
            <a:r>
              <a:rPr lang="en-US" noProof="0" dirty="0"/>
              <a:t>Click To Edit Master Title Style</a:t>
            </a:r>
          </a:p>
        </p:txBody>
      </p:sp>
      <p:sp>
        <p:nvSpPr>
          <p:cNvPr id="9" name="Right Triangle 8">
            <a:extLst>
              <a:ext uri="{FF2B5EF4-FFF2-40B4-BE49-F238E27FC236}">
                <a16:creationId xmlns:a16="http://schemas.microsoft.com/office/drawing/2014/main" id="{0DD1357D-1718-4263-AB24-B7BF8E82E9AB}"/>
              </a:ext>
            </a:extLst>
          </p:cNvPr>
          <p:cNvSpPr/>
          <p:nvPr userDrawn="1"/>
        </p:nvSpPr>
        <p:spPr>
          <a:xfrm flipV="1">
            <a:off x="-58057" y="0"/>
            <a:ext cx="6030687" cy="300445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7989464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Light)">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085316"/>
            <a:ext cx="11300156" cy="5093293"/>
          </a:xfrm>
          <a:prstGeom prst="rect">
            <a:avLst/>
          </a:prstGeom>
        </p:spPr>
        <p:txBody>
          <a:bodyPr/>
          <a:lstStyle>
            <a:lvl1pPr>
              <a:defRPr>
                <a:solidFill>
                  <a:srgbClr val="002774"/>
                </a:solidFill>
              </a:defRPr>
            </a:lvl1pPr>
            <a:lvl2pPr>
              <a:defRPr>
                <a:solidFill>
                  <a:srgbClr val="002774"/>
                </a:solidFill>
              </a:defRPr>
            </a:lvl2pPr>
            <a:lvl3pPr>
              <a:defRPr>
                <a:solidFill>
                  <a:srgbClr val="002774"/>
                </a:solidFill>
              </a:defRPr>
            </a:lvl3pPr>
            <a:lvl4pPr>
              <a:defRPr>
                <a:solidFill>
                  <a:srgbClr val="002774"/>
                </a:solidFill>
              </a:defRPr>
            </a:lvl4pPr>
            <a:lvl5pPr>
              <a:defRPr>
                <a:solidFill>
                  <a:srgbClr val="002774"/>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56C46A53-071F-4E91-A453-59EEDB19DA3A}"/>
              </a:ext>
            </a:extLst>
          </p:cNvPr>
          <p:cNvSpPr>
            <a:spLocks noGrp="1"/>
          </p:cNvSpPr>
          <p:nvPr>
            <p:ph type="title"/>
          </p:nvPr>
        </p:nvSpPr>
        <p:spPr>
          <a:xfrm>
            <a:off x="518677" y="171451"/>
            <a:ext cx="11300155" cy="828676"/>
          </a:xfrm>
          <a:prstGeom prst="rect">
            <a:avLst/>
          </a:prstGeom>
        </p:spPr>
        <p:txBody>
          <a:bodyPr anchor="ctr"/>
          <a:lstStyle>
            <a:lvl1pPr>
              <a:defRPr>
                <a:solidFill>
                  <a:srgbClr val="002774"/>
                </a:solidFill>
              </a:defRPr>
            </a:lvl1pPr>
          </a:lstStyle>
          <a:p>
            <a:r>
              <a:rPr lang="en-US"/>
              <a:t>Click to edit Master title style</a:t>
            </a:r>
            <a:endParaRPr lang="it-IT"/>
          </a:p>
        </p:txBody>
      </p:sp>
    </p:spTree>
    <p:extLst>
      <p:ext uri="{BB962C8B-B14F-4D97-AF65-F5344CB8AC3E}">
        <p14:creationId xmlns:p14="http://schemas.microsoft.com/office/powerpoint/2010/main" val="22180359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085316"/>
            <a:ext cx="5646634" cy="5118931"/>
          </a:xfrm>
          <a:prstGeom prst="rect">
            <a:avLst/>
          </a:prstGeom>
        </p:spPr>
        <p:txBody>
          <a:bodyPr/>
          <a:lstStyle>
            <a:lvl1pPr>
              <a:defRPr>
                <a:solidFill>
                  <a:srgbClr val="002774"/>
                </a:solidFill>
              </a:defRPr>
            </a:lvl1pPr>
            <a:lvl2pPr>
              <a:defRPr>
                <a:solidFill>
                  <a:srgbClr val="002774"/>
                </a:solidFill>
              </a:defRPr>
            </a:lvl2pPr>
            <a:lvl3pPr>
              <a:defRPr>
                <a:solidFill>
                  <a:srgbClr val="002774"/>
                </a:solidFill>
              </a:defRPr>
            </a:lvl3pPr>
            <a:lvl4pPr>
              <a:defRPr>
                <a:solidFill>
                  <a:srgbClr val="002774"/>
                </a:solidFill>
              </a:defRPr>
            </a:lvl4pPr>
            <a:lvl5pPr>
              <a:defRPr>
                <a:solidFill>
                  <a:srgbClr val="002774"/>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417C9B65-24A6-46E2-A8D2-A944C7831C2F}"/>
              </a:ext>
            </a:extLst>
          </p:cNvPr>
          <p:cNvSpPr>
            <a:spLocks noGrp="1"/>
          </p:cNvSpPr>
          <p:nvPr>
            <p:ph idx="1"/>
          </p:nvPr>
        </p:nvSpPr>
        <p:spPr>
          <a:xfrm>
            <a:off x="518678" y="1085317"/>
            <a:ext cx="5501123" cy="5118932"/>
          </a:xfrm>
          <a:prstGeom prst="rect">
            <a:avLst/>
          </a:prstGeom>
        </p:spPr>
        <p:txBody>
          <a:bodyPr/>
          <a:lstStyle>
            <a:lvl1pPr>
              <a:defRPr>
                <a:solidFill>
                  <a:srgbClr val="002774"/>
                </a:solidFill>
              </a:defRPr>
            </a:lvl1pPr>
            <a:lvl2pPr>
              <a:defRPr>
                <a:solidFill>
                  <a:srgbClr val="002774"/>
                </a:solidFill>
              </a:defRPr>
            </a:lvl2pPr>
            <a:lvl3pPr>
              <a:defRPr>
                <a:solidFill>
                  <a:srgbClr val="002774"/>
                </a:solidFill>
              </a:defRPr>
            </a:lvl3pPr>
            <a:lvl4pPr>
              <a:defRPr>
                <a:solidFill>
                  <a:srgbClr val="002774"/>
                </a:solidFill>
              </a:defRPr>
            </a:lvl4pPr>
            <a:lvl5pPr>
              <a:defRPr>
                <a:solidFill>
                  <a:srgbClr val="002774"/>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itle 1">
            <a:extLst>
              <a:ext uri="{FF2B5EF4-FFF2-40B4-BE49-F238E27FC236}">
                <a16:creationId xmlns:a16="http://schemas.microsoft.com/office/drawing/2014/main" id="{5EBE9B5F-3F49-4C31-9FEC-A0A58A1F8D8A}"/>
              </a:ext>
            </a:extLst>
          </p:cNvPr>
          <p:cNvSpPr>
            <a:spLocks noGrp="1"/>
          </p:cNvSpPr>
          <p:nvPr>
            <p:ph type="title"/>
          </p:nvPr>
        </p:nvSpPr>
        <p:spPr>
          <a:xfrm>
            <a:off x="518677" y="171451"/>
            <a:ext cx="11300155" cy="828676"/>
          </a:xfrm>
          <a:prstGeom prst="rect">
            <a:avLst/>
          </a:prstGeom>
        </p:spPr>
        <p:txBody>
          <a:bodyPr anchor="ctr"/>
          <a:lstStyle>
            <a:lvl1pPr>
              <a:defRPr>
                <a:solidFill>
                  <a:srgbClr val="002774"/>
                </a:solidFill>
              </a:defRPr>
            </a:lvl1pPr>
          </a:lstStyle>
          <a:p>
            <a:r>
              <a:rPr lang="en-US"/>
              <a:t>Click to edit Master title style</a:t>
            </a:r>
            <a:endParaRPr lang="it-IT"/>
          </a:p>
        </p:txBody>
      </p:sp>
    </p:spTree>
    <p:extLst>
      <p:ext uri="{BB962C8B-B14F-4D97-AF65-F5344CB8AC3E}">
        <p14:creationId xmlns:p14="http://schemas.microsoft.com/office/powerpoint/2010/main" val="1189356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ly title (Ligh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933FDB5-4F5D-4867-9FA7-BE721FF2AA78}"/>
              </a:ext>
            </a:extLst>
          </p:cNvPr>
          <p:cNvSpPr>
            <a:spLocks noGrp="1"/>
          </p:cNvSpPr>
          <p:nvPr>
            <p:ph type="title"/>
          </p:nvPr>
        </p:nvSpPr>
        <p:spPr>
          <a:xfrm>
            <a:off x="518677" y="171451"/>
            <a:ext cx="11300155" cy="828676"/>
          </a:xfrm>
          <a:prstGeom prst="rect">
            <a:avLst/>
          </a:prstGeom>
        </p:spPr>
        <p:txBody>
          <a:bodyPr anchor="ctr"/>
          <a:lstStyle>
            <a:lvl1pPr>
              <a:defRPr>
                <a:solidFill>
                  <a:srgbClr val="002774"/>
                </a:solidFill>
              </a:defRPr>
            </a:lvl1pPr>
          </a:lstStyle>
          <a:p>
            <a:r>
              <a:rPr lang="en-US"/>
              <a:t>Click to edit Master title style</a:t>
            </a:r>
            <a:endParaRPr lang="it-IT"/>
          </a:p>
        </p:txBody>
      </p:sp>
    </p:spTree>
    <p:extLst>
      <p:ext uri="{BB962C8B-B14F-4D97-AF65-F5344CB8AC3E}">
        <p14:creationId xmlns:p14="http://schemas.microsoft.com/office/powerpoint/2010/main" val="1638605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1">
            <a:extLst>
              <a:ext uri="{FF2B5EF4-FFF2-40B4-BE49-F238E27FC236}">
                <a16:creationId xmlns:a16="http://schemas.microsoft.com/office/drawing/2014/main" id="{E0D7BCD4-EC54-48B8-93D4-8BF0E77137B8}"/>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3409758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DD0B960-701B-4AFB-ACA3-6EA428F85AB9}"/>
              </a:ext>
            </a:extLst>
          </p:cNvPr>
          <p:cNvSpPr txBox="1">
            <a:spLocks/>
          </p:cNvSpPr>
          <p:nvPr userDrawn="1"/>
        </p:nvSpPr>
        <p:spPr>
          <a:xfrm>
            <a:off x="325315" y="136525"/>
            <a:ext cx="11028485" cy="626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FED2ED3B-E943-4DF8-9D1F-69308AD3CA5E}"/>
              </a:ext>
            </a:extLst>
          </p:cNvPr>
          <p:cNvSpPr>
            <a:spLocks noGrp="1"/>
          </p:cNvSpPr>
          <p:nvPr>
            <p:ph sz="half" idx="1"/>
          </p:nvPr>
        </p:nvSpPr>
        <p:spPr>
          <a:xfrm>
            <a:off x="559777" y="1397977"/>
            <a:ext cx="11028485"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1">
            <a:extLst>
              <a:ext uri="{FF2B5EF4-FFF2-40B4-BE49-F238E27FC236}">
                <a16:creationId xmlns:a16="http://schemas.microsoft.com/office/drawing/2014/main" id="{A1612985-1093-4638-832E-53A8701F9775}"/>
              </a:ext>
            </a:extLst>
          </p:cNvPr>
          <p:cNvSpPr txBox="1">
            <a:spLocks/>
          </p:cNvSpPr>
          <p:nvPr userDrawn="1"/>
        </p:nvSpPr>
        <p:spPr>
          <a:xfrm>
            <a:off x="11288807" y="6342454"/>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spTree>
    <p:extLst>
      <p:ext uri="{BB962C8B-B14F-4D97-AF65-F5344CB8AC3E}">
        <p14:creationId xmlns:p14="http://schemas.microsoft.com/office/powerpoint/2010/main" val="2751015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 you</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Any questions?</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5139950" y="496425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5271183" y="511876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9009794" y="5110936"/>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9009794" y="5110936"/>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8690177" y="5096120"/>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8899727" y="5068603"/>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8732510" y="5068603"/>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1869124" y="507220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8603968" y="4964252"/>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1710279" y="496425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2304513"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5791309" y="5102779"/>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9303796" y="5078185"/>
            <a:ext cx="2355850"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Tree>
    <p:extLst>
      <p:ext uri="{BB962C8B-B14F-4D97-AF65-F5344CB8AC3E}">
        <p14:creationId xmlns:p14="http://schemas.microsoft.com/office/powerpoint/2010/main" val="2943007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Light)">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085316"/>
            <a:ext cx="11300156" cy="509329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253B36B4-D7FD-4E20-82F9-2A477312F322}"/>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01963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09186"/>
      </p:ext>
    </p:extLst>
  </p:cSld>
  <p:clrMap bg1="lt1" tx1="dk1" bg2="lt2" tx2="dk2" accent1="accent1" accent2="accent2" accent3="accent3" accent4="accent4" accent5="accent5" accent6="accent6" hlink="hlink" folHlink="folHlink"/>
  <p:sldLayoutIdLst>
    <p:sldLayoutId id="2147483726" r:id="rId1"/>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4AAEA09C-093F-4157-A5AF-2A0FF30C9CFD}"/>
              </a:ext>
            </a:extLst>
          </p:cNvPr>
          <p:cNvSpPr/>
          <p:nvPr userDrawn="1"/>
        </p:nvSpPr>
        <p:spPr>
          <a:xfrm rot="16200000">
            <a:off x="10196117" y="4884855"/>
            <a:ext cx="1376414" cy="264244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ight Triangle 16">
            <a:extLst>
              <a:ext uri="{FF2B5EF4-FFF2-40B4-BE49-F238E27FC236}">
                <a16:creationId xmlns:a16="http://schemas.microsoft.com/office/drawing/2014/main" id="{E9029C20-407A-4394-9947-7F347A82A73B}"/>
              </a:ext>
            </a:extLst>
          </p:cNvPr>
          <p:cNvSpPr/>
          <p:nvPr userDrawn="1"/>
        </p:nvSpPr>
        <p:spPr>
          <a:xfrm rot="16200000">
            <a:off x="10399162" y="5079673"/>
            <a:ext cx="1237996" cy="2376713"/>
          </a:xfrm>
          <a:prstGeom prst="rtTriangle">
            <a:avLst/>
          </a:prstGeom>
          <a:solidFill>
            <a:srgbClr val="FFF8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ight Triangle 17">
            <a:extLst>
              <a:ext uri="{FF2B5EF4-FFF2-40B4-BE49-F238E27FC236}">
                <a16:creationId xmlns:a16="http://schemas.microsoft.com/office/drawing/2014/main" id="{8E1DBA5D-E2D8-47A8-B7D1-E20212CE4C66}"/>
              </a:ext>
            </a:extLst>
          </p:cNvPr>
          <p:cNvSpPr/>
          <p:nvPr userDrawn="1"/>
        </p:nvSpPr>
        <p:spPr>
          <a:xfrm rot="16200000">
            <a:off x="10609244" y="5289756"/>
            <a:ext cx="1109925" cy="208461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Picture 18">
            <a:extLst>
              <a:ext uri="{FF2B5EF4-FFF2-40B4-BE49-F238E27FC236}">
                <a16:creationId xmlns:a16="http://schemas.microsoft.com/office/drawing/2014/main" id="{3283EBEF-5331-4133-80AD-2F67697779C7}"/>
              </a:ext>
            </a:extLst>
          </p:cNvPr>
          <p:cNvPicPr>
            <a:picLocks noChangeAspect="1"/>
          </p:cNvPicPr>
          <p:nvPr userDrawn="1"/>
        </p:nvPicPr>
        <p:blipFill>
          <a:blip r:embed="rId9"/>
          <a:stretch>
            <a:fillRect/>
          </a:stretch>
        </p:blipFill>
        <p:spPr>
          <a:xfrm>
            <a:off x="10794999" y="5872528"/>
            <a:ext cx="1424091" cy="1058042"/>
          </a:xfrm>
          <a:prstGeom prst="rect">
            <a:avLst/>
          </a:prstGeom>
          <a:noFill/>
        </p:spPr>
      </p:pic>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729" r:id="rId1"/>
    <p:sldLayoutId id="2147483714" r:id="rId2"/>
    <p:sldLayoutId id="2147483716" r:id="rId3"/>
    <p:sldLayoutId id="2147483715" r:id="rId4"/>
    <p:sldLayoutId id="2147483730" r:id="rId5"/>
    <p:sldLayoutId id="2147483731" r:id="rId6"/>
    <p:sldLayoutId id="2147483732" r:id="rId7"/>
  </p:sldLayoutIdLst>
  <p:hf hdr="0"/>
  <p:txStyles>
    <p:titleStyle>
      <a:lvl1pPr algn="l" defTabSz="914400" rtl="0" eaLnBrk="1" latinLnBrk="0" hangingPunct="1">
        <a:lnSpc>
          <a:spcPct val="90000"/>
        </a:lnSpc>
        <a:spcBef>
          <a:spcPct val="0"/>
        </a:spcBef>
        <a:buNone/>
        <a:defRPr lang="en-IN"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8" name="Right Triangle 17">
            <a:extLst>
              <a:ext uri="{FF2B5EF4-FFF2-40B4-BE49-F238E27FC236}">
                <a16:creationId xmlns:a16="http://schemas.microsoft.com/office/drawing/2014/main" id="{682D8A54-2340-46A3-9D55-614C8D173345}"/>
              </a:ext>
            </a:extLst>
          </p:cNvPr>
          <p:cNvSpPr/>
          <p:nvPr userDrawn="1"/>
        </p:nvSpPr>
        <p:spPr>
          <a:xfrm rot="16200000">
            <a:off x="10231505" y="4897502"/>
            <a:ext cx="1342895" cy="2578099"/>
          </a:xfrm>
          <a:prstGeom prst="rtTriangle">
            <a:avLst/>
          </a:prstGeom>
          <a:solidFill>
            <a:srgbClr val="FFF8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ight Triangle 18">
            <a:extLst>
              <a:ext uri="{FF2B5EF4-FFF2-40B4-BE49-F238E27FC236}">
                <a16:creationId xmlns:a16="http://schemas.microsoft.com/office/drawing/2014/main" id="{17B82C3F-81C5-4A14-B76E-9C625D07F912}"/>
              </a:ext>
            </a:extLst>
          </p:cNvPr>
          <p:cNvSpPr/>
          <p:nvPr userDrawn="1"/>
        </p:nvSpPr>
        <p:spPr>
          <a:xfrm rot="16200000">
            <a:off x="10411233" y="5077232"/>
            <a:ext cx="1237435" cy="23240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0" name="Picture 19">
            <a:extLst>
              <a:ext uri="{FF2B5EF4-FFF2-40B4-BE49-F238E27FC236}">
                <a16:creationId xmlns:a16="http://schemas.microsoft.com/office/drawing/2014/main" id="{A6E45CB8-582D-4D83-BA68-2144437D99A8}"/>
              </a:ext>
            </a:extLst>
          </p:cNvPr>
          <p:cNvPicPr>
            <a:picLocks noChangeAspect="1"/>
          </p:cNvPicPr>
          <p:nvPr userDrawn="1"/>
        </p:nvPicPr>
        <p:blipFill>
          <a:blip r:embed="rId5"/>
          <a:stretch>
            <a:fillRect/>
          </a:stretch>
        </p:blipFill>
        <p:spPr>
          <a:xfrm>
            <a:off x="10502900" y="5655511"/>
            <a:ext cx="1716191" cy="1275060"/>
          </a:xfrm>
          <a:prstGeom prst="rect">
            <a:avLst/>
          </a:prstGeom>
        </p:spPr>
      </p:pic>
    </p:spTree>
    <p:extLst>
      <p:ext uri="{BB962C8B-B14F-4D97-AF65-F5344CB8AC3E}">
        <p14:creationId xmlns:p14="http://schemas.microsoft.com/office/powerpoint/2010/main" val="24364765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hyperlink" Target="https://www.jaegertracing.io/" TargetMode="External"/><Relationship Id="rId12"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fluentd.org/" TargetMode="External"/><Relationship Id="rId11" Type="http://schemas.openxmlformats.org/officeDocument/2006/relationships/image" Target="../media/image29.png"/><Relationship Id="rId5" Type="http://schemas.openxmlformats.org/officeDocument/2006/relationships/hyperlink" Target="https://prometheus.io/" TargetMode="External"/><Relationship Id="rId10" Type="http://schemas.openxmlformats.org/officeDocument/2006/relationships/image" Target="../media/image28.png"/><Relationship Id="rId4" Type="http://schemas.openxmlformats.org/officeDocument/2006/relationships/hyperlink" Target="https://azure.microsoft.com/en-us/services/monitor/" TargetMode="External"/><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hyperlink" Target="https://linkerd.io/" TargetMode="External"/><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www.envoyproxy.io/" TargetMode="External"/><Relationship Id="rId11" Type="http://schemas.openxmlformats.org/officeDocument/2006/relationships/image" Target="../media/image35.png"/><Relationship Id="rId5" Type="http://schemas.openxmlformats.org/officeDocument/2006/relationships/hyperlink" Target="https://coredns.io/" TargetMode="External"/><Relationship Id="rId10" Type="http://schemas.openxmlformats.org/officeDocument/2006/relationships/image" Target="../media/image34.png"/><Relationship Id="rId4" Type="http://schemas.openxmlformats.org/officeDocument/2006/relationships/hyperlink" Target="https://docs.openservicemesh.io/" TargetMode="External"/><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flannel-io/flannel" TargetMode="External"/><Relationship Id="rId13" Type="http://schemas.openxmlformats.org/officeDocument/2006/relationships/image" Target="../media/image21.svg"/><Relationship Id="rId3" Type="http://schemas.openxmlformats.org/officeDocument/2006/relationships/image" Target="../media/image10.png"/><Relationship Id="rId7" Type="http://schemas.openxmlformats.org/officeDocument/2006/relationships/hyperlink" Target="https://www.tigera.io/project-calico" TargetMode="External"/><Relationship Id="rId12" Type="http://schemas.openxmlformats.org/officeDocument/2006/relationships/image" Target="../media/image20.png"/><Relationship Id="rId17" Type="http://schemas.openxmlformats.org/officeDocument/2006/relationships/image" Target="../media/image40.jpeg"/><Relationship Id="rId2" Type="http://schemas.openxmlformats.org/officeDocument/2006/relationships/notesSlide" Target="../notesSlides/notesSlide15.xml"/><Relationship Id="rId16"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hyperlink" Target="https://docs.microsoft.com/en-us/azure/aks/security-controls-policy" TargetMode="External"/><Relationship Id="rId11" Type="http://schemas.openxmlformats.org/officeDocument/2006/relationships/hyperlink" Target="https://falco.org/" TargetMode="External"/><Relationship Id="rId5" Type="http://schemas.openxmlformats.org/officeDocument/2006/relationships/hyperlink" Target="https://docs.microsoft.com/en-us/azure/aks/concepts-network#azure-cni-advanced-networking" TargetMode="External"/><Relationship Id="rId15" Type="http://schemas.openxmlformats.org/officeDocument/2006/relationships/image" Target="../media/image38.png"/><Relationship Id="rId10" Type="http://schemas.openxmlformats.org/officeDocument/2006/relationships/hyperlink" Target="https://www.openpolicyagent.org/" TargetMode="External"/><Relationship Id="rId4" Type="http://schemas.openxmlformats.org/officeDocument/2006/relationships/hyperlink" Target="https://docs.microsoft.com/en-us/azure/aks/manage-azure-rbac" TargetMode="External"/><Relationship Id="rId9" Type="http://schemas.openxmlformats.org/officeDocument/2006/relationships/hyperlink" Target="https://www.weave.works/oss/net/" TargetMode="External"/><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vitess.io/" TargetMode="Externa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10.png"/><Relationship Id="rId21" Type="http://schemas.openxmlformats.org/officeDocument/2006/relationships/image" Target="../media/image50.png"/><Relationship Id="rId7" Type="http://schemas.openxmlformats.org/officeDocument/2006/relationships/hyperlink" Target="https://docs.microsoft.com/en-us/azure/azure-cache-for-redis/" TargetMode="Externa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7.xml"/><Relationship Id="rId16" Type="http://schemas.openxmlformats.org/officeDocument/2006/relationships/image" Target="../media/image45.png"/><Relationship Id="rId20" Type="http://schemas.openxmlformats.org/officeDocument/2006/relationships/image" Target="../media/image49.svg"/><Relationship Id="rId1" Type="http://schemas.openxmlformats.org/officeDocument/2006/relationships/slideLayout" Target="../slideLayouts/slideLayout3.xml"/><Relationship Id="rId6" Type="http://schemas.openxmlformats.org/officeDocument/2006/relationships/hyperlink" Target="https://docs.microsoft.com/en-us/azure/storage/" TargetMode="External"/><Relationship Id="rId11" Type="http://schemas.openxmlformats.org/officeDocument/2006/relationships/hyperlink" Target="https://tikv.org/" TargetMode="External"/><Relationship Id="rId24" Type="http://schemas.openxmlformats.org/officeDocument/2006/relationships/image" Target="../media/image53.svg"/><Relationship Id="rId5" Type="http://schemas.openxmlformats.org/officeDocument/2006/relationships/hyperlink" Target="https://docs.microsoft.com/en-us/azure/azure-sql/" TargetMode="External"/><Relationship Id="rId15" Type="http://schemas.openxmlformats.org/officeDocument/2006/relationships/image" Target="../media/image44.png"/><Relationship Id="rId23" Type="http://schemas.openxmlformats.org/officeDocument/2006/relationships/image" Target="../media/image52.png"/><Relationship Id="rId10" Type="http://schemas.openxmlformats.org/officeDocument/2006/relationships/hyperlink" Target="https://github.com/etcd-io" TargetMode="External"/><Relationship Id="rId19" Type="http://schemas.openxmlformats.org/officeDocument/2006/relationships/image" Target="../media/image48.png"/><Relationship Id="rId4" Type="http://schemas.openxmlformats.org/officeDocument/2006/relationships/hyperlink" Target="https://docs.microsoft.com/en-us/azure/cosmos-db/" TargetMode="External"/><Relationship Id="rId9" Type="http://schemas.openxmlformats.org/officeDocument/2006/relationships/hyperlink" Target="https://rook.io/" TargetMode="External"/><Relationship Id="rId14" Type="http://schemas.openxmlformats.org/officeDocument/2006/relationships/image" Target="../media/image43.png"/><Relationship Id="rId22"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hyperlink" Target="https://grpc.io/" TargetMode="External"/><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10.png"/><Relationship Id="rId21" Type="http://schemas.openxmlformats.org/officeDocument/2006/relationships/image" Target="../media/image64.svg"/><Relationship Id="rId7" Type="http://schemas.openxmlformats.org/officeDocument/2006/relationships/hyperlink" Target="https://docs.microsoft.com/en-in/azure/event-grid/" TargetMode="External"/><Relationship Id="rId12" Type="http://schemas.openxmlformats.org/officeDocument/2006/relationships/image" Target="../media/image55.png"/><Relationship Id="rId17" Type="http://schemas.openxmlformats.org/officeDocument/2006/relationships/image" Target="../media/image60.svg"/><Relationship Id="rId2" Type="http://schemas.openxmlformats.org/officeDocument/2006/relationships/notesSlide" Target="../notesSlides/notesSlide19.xml"/><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hyperlink" Target="https://docs.microsoft.com/en-in/azure/event-hubs/" TargetMode="External"/><Relationship Id="rId11" Type="http://schemas.openxmlformats.org/officeDocument/2006/relationships/image" Target="../media/image54.jpeg"/><Relationship Id="rId5" Type="http://schemas.openxmlformats.org/officeDocument/2006/relationships/hyperlink" Target="https://docs.microsoft.com/en-in/azure/service-bus-messaging/" TargetMode="External"/><Relationship Id="rId15" Type="http://schemas.openxmlformats.org/officeDocument/2006/relationships/image" Target="../media/image58.png"/><Relationship Id="rId23" Type="http://schemas.openxmlformats.org/officeDocument/2006/relationships/image" Target="../media/image66.svg"/><Relationship Id="rId10" Type="http://schemas.openxmlformats.org/officeDocument/2006/relationships/hyperlink" Target="https://cloudevents.io/" TargetMode="External"/><Relationship Id="rId19" Type="http://schemas.openxmlformats.org/officeDocument/2006/relationships/image" Target="../media/image62.svg"/><Relationship Id="rId4" Type="http://schemas.openxmlformats.org/officeDocument/2006/relationships/hyperlink" Target="https://docs.microsoft.com/en-in/azure/stream-analytics/" TargetMode="External"/><Relationship Id="rId9" Type="http://schemas.openxmlformats.org/officeDocument/2006/relationships/hyperlink" Target="https://nats.io/" TargetMode="External"/><Relationship Id="rId14" Type="http://schemas.openxmlformats.org/officeDocument/2006/relationships/image" Target="../media/image57.png"/><Relationship Id="rId22"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hyperlink" Target="https://cri-o.io/" TargetMode="External"/><Relationship Id="rId13" Type="http://schemas.openxmlformats.org/officeDocument/2006/relationships/image" Target="../media/image71.svg"/><Relationship Id="rId3" Type="http://schemas.openxmlformats.org/officeDocument/2006/relationships/image" Target="../media/image10.png"/><Relationship Id="rId7" Type="http://schemas.openxmlformats.org/officeDocument/2006/relationships/hyperlink" Target="https://containerd.io/" TargetMode="External"/><Relationship Id="rId12"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goharbor.io/" TargetMode="External"/><Relationship Id="rId11" Type="http://schemas.openxmlformats.org/officeDocument/2006/relationships/image" Target="../media/image69.png"/><Relationship Id="rId5" Type="http://schemas.openxmlformats.org/officeDocument/2006/relationships/hyperlink" Target="link" TargetMode="External"/><Relationship Id="rId10" Type="http://schemas.openxmlformats.org/officeDocument/2006/relationships/image" Target="../media/image68.png"/><Relationship Id="rId4" Type="http://schemas.openxmlformats.org/officeDocument/2006/relationships/image" Target="../media/image11.jpeg"/><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0.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hyperlink" Target="https://theupdateframework.io/" TargetMode="External"/><Relationship Id="rId4" Type="http://schemas.openxmlformats.org/officeDocument/2006/relationships/hyperlink" Target="https://github.com/notaryproject/notar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andscape.cncf.io/"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hyperlink" Target="https://freepngimg.com/png/27328-finish-line-image" TargetMode="Externa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strak.ch/premiers-pas-avec-docker-et-portainer-sur-qnap/" TargetMode="Externa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hyperlink" Target="https://academy.hsoub.com/questions/12096-%D9%85%D8%A7%D9%87%D9%8A-cicd/"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argoproj.github.io/" TargetMode="External"/><Relationship Id="rId11" Type="http://schemas.openxmlformats.org/officeDocument/2006/relationships/image" Target="../media/image17.png"/><Relationship Id="rId5" Type="http://schemas.openxmlformats.org/officeDocument/2006/relationships/hyperlink" Target="https://github.com/" TargetMode="External"/><Relationship Id="rId10" Type="http://schemas.openxmlformats.org/officeDocument/2006/relationships/image" Target="../media/image16.png"/><Relationship Id="rId4" Type="http://schemas.openxmlformats.org/officeDocument/2006/relationships/hyperlink" Target="https://dev.azure.com/" TargetMode="External"/><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hyperlink" Target="https://crossplane.io/" TargetMode="External"/><Relationship Id="rId12"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hyperlink" Target="https://devopedia.org/container-orchestration" TargetMode="External"/><Relationship Id="rId1" Type="http://schemas.openxmlformats.org/officeDocument/2006/relationships/slideLayout" Target="../slideLayouts/slideLayout3.xml"/><Relationship Id="rId6" Type="http://schemas.openxmlformats.org/officeDocument/2006/relationships/hyperlink" Target="https://kubernetes.io/" TargetMode="External"/><Relationship Id="rId11" Type="http://schemas.openxmlformats.org/officeDocument/2006/relationships/image" Target="../media/image21.svg"/><Relationship Id="rId5" Type="http://schemas.openxmlformats.org/officeDocument/2006/relationships/hyperlink" Target="https://azure.microsoft.com/en-us/services/kubernetes-service/" TargetMode="External"/><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hyperlink" Target="https://azure.microsoft.com/en-us/services/service-fabric/" TargetMode="External"/><Relationship Id="rId9" Type="http://schemas.openxmlformats.org/officeDocument/2006/relationships/image" Target="../media/image19.sv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Autofit/>
          </a:bodyPr>
          <a:lstStyle/>
          <a:p>
            <a:r>
              <a:rPr lang="en-US" dirty="0"/>
              <a:t>Road to Cloud Native -</a:t>
            </a:r>
            <a:br>
              <a:rPr lang="en-US" dirty="0"/>
            </a:br>
            <a:r>
              <a:rPr lang="en-US" dirty="0"/>
              <a:t>The Trial Map!</a:t>
            </a:r>
          </a:p>
        </p:txBody>
      </p:sp>
      <p:sp>
        <p:nvSpPr>
          <p:cNvPr id="22" name="Text Placeholder 13">
            <a:extLst>
              <a:ext uri="{FF2B5EF4-FFF2-40B4-BE49-F238E27FC236}">
                <a16:creationId xmlns:a16="http://schemas.microsoft.com/office/drawing/2014/main" id="{F99D5BF4-9B0D-4928-82DA-FC5AB36EBA67}"/>
              </a:ext>
            </a:extLst>
          </p:cNvPr>
          <p:cNvSpPr txBox="1">
            <a:spLocks/>
          </p:cNvSpPr>
          <p:nvPr/>
        </p:nvSpPr>
        <p:spPr>
          <a:xfrm>
            <a:off x="10846064" y="5428108"/>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3" name="Text Placeholder 22">
            <a:extLst>
              <a:ext uri="{FF2B5EF4-FFF2-40B4-BE49-F238E27FC236}">
                <a16:creationId xmlns:a16="http://schemas.microsoft.com/office/drawing/2014/main" id="{8E863CE7-7706-4439-B4EF-1F68381674C6}"/>
              </a:ext>
            </a:extLst>
          </p:cNvPr>
          <p:cNvSpPr txBox="1">
            <a:spLocks/>
          </p:cNvSpPr>
          <p:nvPr/>
        </p:nvSpPr>
        <p:spPr>
          <a:xfrm>
            <a:off x="10846064" y="5802614"/>
            <a:ext cx="4607378" cy="2890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4" name="Text Placeholder 23">
            <a:extLst>
              <a:ext uri="{FF2B5EF4-FFF2-40B4-BE49-F238E27FC236}">
                <a16:creationId xmlns:a16="http://schemas.microsoft.com/office/drawing/2014/main" id="{EE949AC6-B6EA-481E-8313-01B7E28072AA}"/>
              </a:ext>
            </a:extLst>
          </p:cNvPr>
          <p:cNvSpPr txBox="1">
            <a:spLocks/>
          </p:cNvSpPr>
          <p:nvPr/>
        </p:nvSpPr>
        <p:spPr>
          <a:xfrm>
            <a:off x="10846064" y="6180902"/>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7" name="Subtitle 4">
            <a:extLst>
              <a:ext uri="{FF2B5EF4-FFF2-40B4-BE49-F238E27FC236}">
                <a16:creationId xmlns:a16="http://schemas.microsoft.com/office/drawing/2014/main" id="{05E2CC3F-9395-40B2-82EA-47205FB664C7}"/>
              </a:ext>
            </a:extLst>
          </p:cNvPr>
          <p:cNvSpPr txBox="1">
            <a:spLocks/>
          </p:cNvSpPr>
          <p:nvPr/>
        </p:nvSpPr>
        <p:spPr>
          <a:xfrm>
            <a:off x="4434840" y="5425822"/>
            <a:ext cx="7909089" cy="1263153"/>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2000" b="1" dirty="0"/>
              <a:t>Riccardo Cappello</a:t>
            </a:r>
          </a:p>
          <a:p>
            <a:pPr marL="0" indent="0">
              <a:buNone/>
            </a:pPr>
            <a:r>
              <a:rPr lang="it-IT" sz="2000" dirty="0"/>
              <a:t>Senior Consultant @</a:t>
            </a:r>
          </a:p>
          <a:p>
            <a:pPr marL="0" indent="0">
              <a:buNone/>
            </a:pPr>
            <a:r>
              <a:rPr lang="it-IT" sz="2000" dirty="0"/>
              <a:t>Microsoft Azure MVP</a:t>
            </a:r>
          </a:p>
        </p:txBody>
      </p:sp>
      <p:pic>
        <p:nvPicPr>
          <p:cNvPr id="8" name="Picture 7" descr="A close up of a sign&#10;&#10;Description automatically generated">
            <a:extLst>
              <a:ext uri="{FF2B5EF4-FFF2-40B4-BE49-F238E27FC236}">
                <a16:creationId xmlns:a16="http://schemas.microsoft.com/office/drawing/2014/main" id="{50F6F789-6368-4666-AD81-6E10361FF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9065" y="5660706"/>
            <a:ext cx="1293300" cy="544892"/>
          </a:xfrm>
          <a:prstGeom prst="rect">
            <a:avLst/>
          </a:prstGeom>
        </p:spPr>
      </p:pic>
      <p:pic>
        <p:nvPicPr>
          <p:cNvPr id="9" name="Immagine 6">
            <a:extLst>
              <a:ext uri="{FF2B5EF4-FFF2-40B4-BE49-F238E27FC236}">
                <a16:creationId xmlns:a16="http://schemas.microsoft.com/office/drawing/2014/main" id="{902D8346-E8CD-4A86-8E3E-776DEA8685E2}"/>
              </a:ext>
            </a:extLst>
          </p:cNvPr>
          <p:cNvPicPr>
            <a:picLocks noChangeAspect="1"/>
          </p:cNvPicPr>
          <p:nvPr/>
        </p:nvPicPr>
        <p:blipFill>
          <a:blip r:embed="rId4"/>
          <a:stretch>
            <a:fillRect/>
          </a:stretch>
        </p:blipFill>
        <p:spPr>
          <a:xfrm>
            <a:off x="9243773" y="5631333"/>
            <a:ext cx="935382" cy="935382"/>
          </a:xfrm>
          <a:prstGeom prst="rect">
            <a:avLst/>
          </a:prstGeom>
        </p:spPr>
      </p:pic>
      <p:pic>
        <p:nvPicPr>
          <p:cNvPr id="10" name="Immagine 3">
            <a:extLst>
              <a:ext uri="{FF2B5EF4-FFF2-40B4-BE49-F238E27FC236}">
                <a16:creationId xmlns:a16="http://schemas.microsoft.com/office/drawing/2014/main" id="{0068A488-A6A9-454A-8B93-A064A3C8D5BB}"/>
              </a:ext>
            </a:extLst>
          </p:cNvPr>
          <p:cNvPicPr>
            <a:picLocks noChangeAspect="1"/>
          </p:cNvPicPr>
          <p:nvPr/>
        </p:nvPicPr>
        <p:blipFill>
          <a:blip r:embed="rId5"/>
          <a:stretch>
            <a:fillRect/>
          </a:stretch>
        </p:blipFill>
        <p:spPr>
          <a:xfrm>
            <a:off x="10976810" y="5616654"/>
            <a:ext cx="603082" cy="950060"/>
          </a:xfrm>
          <a:prstGeom prst="rect">
            <a:avLst/>
          </a:prstGeom>
        </p:spPr>
      </p:pic>
      <p:pic>
        <p:nvPicPr>
          <p:cNvPr id="11" name="Picture 2" descr="https://software.intel.com/sites/default/files/managed/9f/d5/Intel%C2%AE%20Software%20Innovator%20Program%20%20%20Overview%20%20%20Intel%C2%AE%20Developer%20Zone.png">
            <a:extLst>
              <a:ext uri="{FF2B5EF4-FFF2-40B4-BE49-F238E27FC236}">
                <a16:creationId xmlns:a16="http://schemas.microsoft.com/office/drawing/2014/main" id="{A2B6B396-343D-4937-A2D9-33F614435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6589" y="5540925"/>
            <a:ext cx="846415" cy="10257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Qr code&#10;&#10;Description automatically generated">
            <a:extLst>
              <a:ext uri="{FF2B5EF4-FFF2-40B4-BE49-F238E27FC236}">
                <a16:creationId xmlns:a16="http://schemas.microsoft.com/office/drawing/2014/main" id="{FC4624B6-33AC-40E7-93DE-6615B9E79A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70171" y="1901682"/>
            <a:ext cx="2162396" cy="2162396"/>
          </a:xfrm>
          <a:prstGeom prst="rect">
            <a:avLst/>
          </a:prstGeom>
        </p:spPr>
      </p:pic>
    </p:spTree>
    <p:extLst>
      <p:ext uri="{BB962C8B-B14F-4D97-AF65-F5344CB8AC3E}">
        <p14:creationId xmlns:p14="http://schemas.microsoft.com/office/powerpoint/2010/main" val="124583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123658"/>
          </a:xfrm>
          <a:prstGeom prst="rect">
            <a:avLst/>
          </a:prstGeom>
          <a:noFill/>
        </p:spPr>
        <p:txBody>
          <a:bodyPr wrap="square" rtlCol="0">
            <a:spAutoFit/>
          </a:bodyPr>
          <a:lstStyle/>
          <a:p>
            <a:pPr algn="ctr"/>
            <a:r>
              <a:rPr lang="en-US" sz="6600" dirty="0">
                <a:solidFill>
                  <a:schemeClr val="bg1"/>
                </a:solidFill>
              </a:rPr>
              <a:t>4 </a:t>
            </a:r>
          </a:p>
          <a:p>
            <a:pPr algn="ctr"/>
            <a:r>
              <a:rPr lang="en-US" sz="6600" dirty="0">
                <a:solidFill>
                  <a:schemeClr val="bg1"/>
                </a:solidFill>
              </a:rPr>
              <a:t>Observability &amp; Analysis</a:t>
            </a:r>
          </a:p>
        </p:txBody>
      </p:sp>
      <p:sp>
        <p:nvSpPr>
          <p:cNvPr id="2" name="Title 1">
            <a:extLst>
              <a:ext uri="{FF2B5EF4-FFF2-40B4-BE49-F238E27FC236}">
                <a16:creationId xmlns:a16="http://schemas.microsoft.com/office/drawing/2014/main" id="{EBF37CCE-D983-483C-B2CE-D4266483C71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28982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6878789" cy="6077484"/>
          </a:xfrm>
        </p:spPr>
        <p:txBody>
          <a:bodyPr>
            <a:normAutofit/>
          </a:bodyPr>
          <a:lstStyle/>
          <a:p>
            <a:pPr marL="457200" indent="-457200">
              <a:buBlip>
                <a:blip r:embed="rId3"/>
              </a:buBlip>
            </a:pPr>
            <a:r>
              <a:rPr lang="en-US" sz="2400" dirty="0"/>
              <a:t>Pick solution for monitoring, logging, and tracing</a:t>
            </a:r>
          </a:p>
          <a:p>
            <a:pPr marL="457200" indent="-457200">
              <a:buBlip>
                <a:blip r:embed="rId3"/>
              </a:buBlip>
            </a:pPr>
            <a:r>
              <a:rPr lang="en-US" sz="2400" dirty="0"/>
              <a:t>Consider CNCF project Prometheus for monitoring, </a:t>
            </a:r>
            <a:r>
              <a:rPr lang="en-US" sz="2400" dirty="0" err="1"/>
              <a:t>Fluentd</a:t>
            </a:r>
            <a:r>
              <a:rPr lang="en-US" sz="2400" dirty="0"/>
              <a:t> for logging and Jaeger for Tracing</a:t>
            </a:r>
          </a:p>
          <a:p>
            <a:pPr marL="457200" indent="-457200">
              <a:buBlip>
                <a:blip r:embed="rId3"/>
              </a:buBlip>
            </a:pPr>
            <a:r>
              <a:rPr lang="en-US" sz="2400" dirty="0"/>
              <a:t>For Tracing, look for an Open</a:t>
            </a:r>
            <a:r>
              <a:rPr lang="it-IT" sz="2400" dirty="0"/>
              <a:t>Tracing-</a:t>
            </a:r>
            <a:r>
              <a:rPr lang="it-IT" sz="2400" dirty="0" err="1"/>
              <a:t>compatible</a:t>
            </a:r>
            <a:r>
              <a:rPr lang="it-IT" sz="2400" dirty="0"/>
              <a:t> </a:t>
            </a:r>
            <a:r>
              <a:rPr lang="it-IT" sz="2400" dirty="0" err="1"/>
              <a:t>implementation</a:t>
            </a:r>
            <a:r>
              <a:rPr lang="it-IT" sz="2400" dirty="0"/>
              <a:t> like Jaeger</a:t>
            </a:r>
            <a:endParaRPr lang="en-US" sz="2400" dirty="0"/>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a:t>4 – Observability &amp; Analysis</a:t>
            </a:r>
            <a:endParaRPr lang="en-US" dirty="0"/>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809657"/>
              <a:chOff x="350992" y="2798738"/>
              <a:chExt cx="2282460" cy="809657"/>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Monitor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Full observability into application, infrastructure, and network</a:t>
                </a:r>
                <a:r>
                  <a:rPr lang="en-US" sz="1100"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https://azure.microsoft.com/en-us/services/monitor/</a:t>
                </a:r>
                <a:r>
                  <a:rPr lang="en-US" sz="1100" dirty="0">
                    <a:solidFill>
                      <a:schemeClr val="bg1"/>
                    </a:solidFill>
                    <a:latin typeface="Calibri" panose="020F0502020204030204" pitchFamily="34" charset="0"/>
                    <a:cs typeface="Calibri" panose="020F0502020204030204" pitchFamily="34" charset="0"/>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Prometheus </a:t>
                </a:r>
                <a:r>
                  <a:rPr lang="en-US" sz="1100" dirty="0">
                    <a:solidFill>
                      <a:schemeClr val="bg1"/>
                    </a:solidFill>
                    <a:latin typeface="Calibri" panose="020F0502020204030204" pitchFamily="34" charset="0"/>
                    <a:cs typeface="Calibri" panose="020F0502020204030204" pitchFamily="34" charset="0"/>
                  </a:rPr>
                  <a:t>– Monitoring System </a:t>
                </a:r>
                <a:r>
                  <a:rPr lang="en-US"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https://prometheus.io/</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Fluentd –</a:t>
                </a:r>
                <a:r>
                  <a:rPr lang="en-US" sz="1100" dirty="0">
                    <a:solidFill>
                      <a:schemeClr val="bg1"/>
                    </a:solidFill>
                    <a:latin typeface="Calibri" panose="020F0502020204030204" pitchFamily="34" charset="0"/>
                    <a:cs typeface="Calibri" panose="020F0502020204030204" pitchFamily="34" charset="0"/>
                  </a:rPr>
                  <a:t> Unified Logging Layer </a:t>
                </a:r>
                <a:r>
                  <a:rPr lang="en-US" sz="1100"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https://www.fluentd.org/</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Jaeger – </a:t>
                </a:r>
                <a:r>
                  <a:rPr lang="en-US" sz="1100" dirty="0">
                    <a:solidFill>
                      <a:schemeClr val="bg1"/>
                    </a:solidFill>
                    <a:latin typeface="Calibri" panose="020F0502020204030204" pitchFamily="34" charset="0"/>
                    <a:cs typeface="Calibri" panose="020F0502020204030204" pitchFamily="34" charset="0"/>
                  </a:rPr>
                  <a:t>Distributed Tracing Platform </a:t>
                </a:r>
                <a:r>
                  <a:rPr lang="en-US" sz="1100"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https://www.jaegertracing.io/</a:t>
                </a:r>
                <a:r>
                  <a:rPr lang="en-US" sz="1100" dirty="0">
                    <a:solidFill>
                      <a:schemeClr val="bg1"/>
                    </a:solidFill>
                    <a:latin typeface="Calibri" panose="020F0502020204030204" pitchFamily="34" charset="0"/>
                    <a:cs typeface="Calibri" panose="020F0502020204030204" pitchFamily="34" charset="0"/>
                  </a:rPr>
                  <a:t> </a:t>
                </a:r>
              </a:p>
            </p:txBody>
          </p:sp>
        </p:grpSp>
      </p:grpSp>
      <p:pic>
        <p:nvPicPr>
          <p:cNvPr id="28" name="Picture 27">
            <a:extLst>
              <a:ext uri="{FF2B5EF4-FFF2-40B4-BE49-F238E27FC236}">
                <a16:creationId xmlns:a16="http://schemas.microsoft.com/office/drawing/2014/main" id="{101C5DC7-D944-4ACA-B42D-469BB6A04107}"/>
              </a:ext>
            </a:extLst>
          </p:cNvPr>
          <p:cNvPicPr>
            <a:picLocks noChangeAspect="1"/>
          </p:cNvPicPr>
          <p:nvPr/>
        </p:nvPicPr>
        <p:blipFill>
          <a:blip r:embed="rId8"/>
          <a:stretch>
            <a:fillRect/>
          </a:stretch>
        </p:blipFill>
        <p:spPr>
          <a:xfrm>
            <a:off x="7717072" y="1330617"/>
            <a:ext cx="3619780" cy="2015011"/>
          </a:xfrm>
          <a:prstGeom prst="rect">
            <a:avLst/>
          </a:prstGeom>
        </p:spPr>
      </p:pic>
      <p:pic>
        <p:nvPicPr>
          <p:cNvPr id="30" name="Picture 29">
            <a:extLst>
              <a:ext uri="{FF2B5EF4-FFF2-40B4-BE49-F238E27FC236}">
                <a16:creationId xmlns:a16="http://schemas.microsoft.com/office/drawing/2014/main" id="{F36E8D94-05C7-4A1E-B713-CAFCF989C27E}"/>
              </a:ext>
            </a:extLst>
          </p:cNvPr>
          <p:cNvPicPr>
            <a:picLocks noChangeAspect="1"/>
          </p:cNvPicPr>
          <p:nvPr/>
        </p:nvPicPr>
        <p:blipFill>
          <a:blip r:embed="rId9"/>
          <a:stretch>
            <a:fillRect/>
          </a:stretch>
        </p:blipFill>
        <p:spPr>
          <a:xfrm>
            <a:off x="612648" y="5605272"/>
            <a:ext cx="539858" cy="612648"/>
          </a:xfrm>
          <a:prstGeom prst="rect">
            <a:avLst/>
          </a:prstGeom>
        </p:spPr>
      </p:pic>
      <p:pic>
        <p:nvPicPr>
          <p:cNvPr id="4096" name="Picture 4095">
            <a:extLst>
              <a:ext uri="{FF2B5EF4-FFF2-40B4-BE49-F238E27FC236}">
                <a16:creationId xmlns:a16="http://schemas.microsoft.com/office/drawing/2014/main" id="{E1247B9B-9AB9-4A3C-8C68-01E8033551D8}"/>
              </a:ext>
            </a:extLst>
          </p:cNvPr>
          <p:cNvPicPr>
            <a:picLocks noChangeAspect="1"/>
          </p:cNvPicPr>
          <p:nvPr/>
        </p:nvPicPr>
        <p:blipFill>
          <a:blip r:embed="rId10"/>
          <a:stretch>
            <a:fillRect/>
          </a:stretch>
        </p:blipFill>
        <p:spPr>
          <a:xfrm>
            <a:off x="1298448" y="5605272"/>
            <a:ext cx="528559" cy="612648"/>
          </a:xfrm>
          <a:prstGeom prst="rect">
            <a:avLst/>
          </a:prstGeom>
        </p:spPr>
      </p:pic>
      <p:pic>
        <p:nvPicPr>
          <p:cNvPr id="4099" name="Picture 4098">
            <a:extLst>
              <a:ext uri="{FF2B5EF4-FFF2-40B4-BE49-F238E27FC236}">
                <a16:creationId xmlns:a16="http://schemas.microsoft.com/office/drawing/2014/main" id="{CDE7BC3E-7723-4DDC-8322-2AA3BBE47FD9}"/>
              </a:ext>
            </a:extLst>
          </p:cNvPr>
          <p:cNvPicPr>
            <a:picLocks noChangeAspect="1"/>
          </p:cNvPicPr>
          <p:nvPr/>
        </p:nvPicPr>
        <p:blipFill>
          <a:blip r:embed="rId11"/>
          <a:stretch>
            <a:fillRect/>
          </a:stretch>
        </p:blipFill>
        <p:spPr>
          <a:xfrm>
            <a:off x="1993392" y="5605272"/>
            <a:ext cx="545256" cy="612648"/>
          </a:xfrm>
          <a:prstGeom prst="rect">
            <a:avLst/>
          </a:prstGeom>
        </p:spPr>
      </p:pic>
      <p:pic>
        <p:nvPicPr>
          <p:cNvPr id="4102" name="Graphic 4101">
            <a:extLst>
              <a:ext uri="{FF2B5EF4-FFF2-40B4-BE49-F238E27FC236}">
                <a16:creationId xmlns:a16="http://schemas.microsoft.com/office/drawing/2014/main" id="{AABD406E-F5E5-43A1-A3E2-FAC3B5831F2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12864" y="5632704"/>
            <a:ext cx="612648" cy="612648"/>
          </a:xfrm>
          <a:prstGeom prst="rect">
            <a:avLst/>
          </a:prstGeom>
        </p:spPr>
      </p:pic>
    </p:spTree>
    <p:extLst>
      <p:ext uri="{BB962C8B-B14F-4D97-AF65-F5344CB8AC3E}">
        <p14:creationId xmlns:p14="http://schemas.microsoft.com/office/powerpoint/2010/main" val="259789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1846659"/>
          </a:xfrm>
          <a:prstGeom prst="rect">
            <a:avLst/>
          </a:prstGeom>
          <a:noFill/>
        </p:spPr>
        <p:txBody>
          <a:bodyPr wrap="square" rtlCol="0">
            <a:spAutoFit/>
          </a:bodyPr>
          <a:lstStyle/>
          <a:p>
            <a:pPr algn="ctr"/>
            <a:r>
              <a:rPr lang="en-US" sz="6600" dirty="0">
                <a:solidFill>
                  <a:schemeClr val="bg1"/>
                </a:solidFill>
              </a:rPr>
              <a:t>5 </a:t>
            </a:r>
          </a:p>
          <a:p>
            <a:pPr algn="ctr"/>
            <a:r>
              <a:rPr lang="en-US" sz="4800" dirty="0">
                <a:solidFill>
                  <a:schemeClr val="bg1"/>
                </a:solidFill>
              </a:rPr>
              <a:t>Service Proxy, Discovery, &amp; Mesh</a:t>
            </a:r>
          </a:p>
        </p:txBody>
      </p:sp>
      <p:sp>
        <p:nvSpPr>
          <p:cNvPr id="2" name="Title 1">
            <a:extLst>
              <a:ext uri="{FF2B5EF4-FFF2-40B4-BE49-F238E27FC236}">
                <a16:creationId xmlns:a16="http://schemas.microsoft.com/office/drawing/2014/main" id="{2B7B8D36-3ACC-4A49-8FC1-BE6764A3EA02}"/>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83779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6839564" cy="5678731"/>
          </a:xfrm>
        </p:spPr>
        <p:txBody>
          <a:bodyPr>
            <a:normAutofit/>
          </a:bodyPr>
          <a:lstStyle/>
          <a:p>
            <a:pPr marL="457200" indent="-457200">
              <a:buBlip>
                <a:blip r:embed="rId3"/>
              </a:buBlip>
            </a:pPr>
            <a:r>
              <a:rPr lang="en-US" sz="2400" dirty="0" err="1"/>
              <a:t>CoreDNS</a:t>
            </a:r>
            <a:r>
              <a:rPr lang="en-US" sz="2400" dirty="0"/>
              <a:t> is a fast and flexible tool that is useful for service discovery</a:t>
            </a:r>
          </a:p>
          <a:p>
            <a:pPr marL="457200" indent="-457200">
              <a:buBlip>
                <a:blip r:embed="rId3"/>
              </a:buBlip>
            </a:pPr>
            <a:r>
              <a:rPr lang="en-US" sz="2400" dirty="0"/>
              <a:t>Envoy and </a:t>
            </a:r>
            <a:r>
              <a:rPr lang="en-US" sz="2400" dirty="0" err="1"/>
              <a:t>Linkerd</a:t>
            </a:r>
            <a:r>
              <a:rPr lang="en-US" sz="2400" dirty="0"/>
              <a:t> each enable service mesh architectures</a:t>
            </a:r>
          </a:p>
          <a:p>
            <a:pPr marL="457200" indent="-457200">
              <a:buBlip>
                <a:blip r:embed="rId3"/>
              </a:buBlip>
            </a:pPr>
            <a:r>
              <a:rPr lang="en-US" sz="2400" dirty="0"/>
              <a:t>They offer health checking, routing, and load balancing</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a:t>5 – Service Proxy, Discovery, &amp; Mesh</a:t>
            </a:r>
            <a:endParaRPr lang="en-US" dirty="0"/>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809657"/>
              <a:chOff x="350992" y="2798738"/>
              <a:chExt cx="2282460" cy="809657"/>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Open Service Mesh (OSM) –</a:t>
                </a:r>
                <a:r>
                  <a:rPr lang="en-US" sz="1100" dirty="0">
                    <a:solidFill>
                      <a:schemeClr val="bg1"/>
                    </a:solidFill>
                    <a:latin typeface="Calibri" panose="020F0502020204030204" pitchFamily="34" charset="0"/>
                    <a:cs typeface="Calibri" panose="020F0502020204030204" pitchFamily="34" charset="0"/>
                  </a:rPr>
                  <a:t> Service Mesh </a:t>
                </a:r>
                <a:r>
                  <a:rPr lang="en-US"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https://docs.openservicemesh.io/</a:t>
                </a:r>
                <a:r>
                  <a:rPr lang="en-US" sz="1100" dirty="0">
                    <a:solidFill>
                      <a:schemeClr val="bg1"/>
                    </a:solidFill>
                    <a:latin typeface="Calibri" panose="020F0502020204030204" pitchFamily="34" charset="0"/>
                    <a:cs typeface="Calibri" panose="020F0502020204030204" pitchFamily="34" charset="0"/>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CoreDNS</a:t>
                </a:r>
                <a:r>
                  <a:rPr lang="en-US" sz="1100" b="1"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rPr>
                  <a:t>– Service Discovery / DNS Server </a:t>
                </a:r>
                <a:r>
                  <a:rPr lang="en-US"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https://coredns.io/</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Envoy – </a:t>
                </a:r>
                <a:r>
                  <a:rPr lang="en-US" sz="1100" dirty="0">
                    <a:solidFill>
                      <a:schemeClr val="bg1"/>
                    </a:solidFill>
                    <a:latin typeface="Calibri" panose="020F0502020204030204" pitchFamily="34" charset="0"/>
                    <a:cs typeface="Calibri" panose="020F0502020204030204" pitchFamily="34" charset="0"/>
                  </a:rPr>
                  <a:t>edge/middle/service proxy </a:t>
                </a:r>
                <a:r>
                  <a:rPr lang="en-US" sz="1100"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https://www.envoyproxy.io/</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Linkerd</a:t>
                </a:r>
                <a:r>
                  <a:rPr lang="en-US" sz="1100" b="1"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rPr>
                  <a:t>– Service Mesh </a:t>
                </a:r>
                <a:r>
                  <a:rPr lang="en-US" sz="1100"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https://linkerd.io/</a:t>
                </a:r>
                <a:r>
                  <a:rPr lang="en-US" sz="1100" dirty="0">
                    <a:solidFill>
                      <a:schemeClr val="bg1"/>
                    </a:solidFill>
                    <a:latin typeface="Calibri" panose="020F0502020204030204" pitchFamily="34" charset="0"/>
                    <a:cs typeface="Calibri" panose="020F0502020204030204" pitchFamily="34" charset="0"/>
                  </a:rPr>
                  <a:t> </a:t>
                </a:r>
              </a:p>
            </p:txBody>
          </p:sp>
        </p:grpSp>
      </p:grpSp>
      <p:pic>
        <p:nvPicPr>
          <p:cNvPr id="6" name="Picture 5">
            <a:extLst>
              <a:ext uri="{FF2B5EF4-FFF2-40B4-BE49-F238E27FC236}">
                <a16:creationId xmlns:a16="http://schemas.microsoft.com/office/drawing/2014/main" id="{D0CFA60F-354B-4C72-B836-2B8243FED00B}"/>
              </a:ext>
            </a:extLst>
          </p:cNvPr>
          <p:cNvPicPr>
            <a:picLocks noChangeAspect="1"/>
          </p:cNvPicPr>
          <p:nvPr/>
        </p:nvPicPr>
        <p:blipFill>
          <a:blip r:embed="rId8"/>
          <a:stretch>
            <a:fillRect/>
          </a:stretch>
        </p:blipFill>
        <p:spPr>
          <a:xfrm>
            <a:off x="612648" y="5605272"/>
            <a:ext cx="531379" cy="612648"/>
          </a:xfrm>
          <a:prstGeom prst="rect">
            <a:avLst/>
          </a:prstGeom>
        </p:spPr>
      </p:pic>
      <p:pic>
        <p:nvPicPr>
          <p:cNvPr id="20" name="Picture 19">
            <a:extLst>
              <a:ext uri="{FF2B5EF4-FFF2-40B4-BE49-F238E27FC236}">
                <a16:creationId xmlns:a16="http://schemas.microsoft.com/office/drawing/2014/main" id="{6FCAA013-80CF-43FA-8342-478DADD4561A}"/>
              </a:ext>
            </a:extLst>
          </p:cNvPr>
          <p:cNvPicPr>
            <a:picLocks noChangeAspect="1"/>
          </p:cNvPicPr>
          <p:nvPr/>
        </p:nvPicPr>
        <p:blipFill>
          <a:blip r:embed="rId9"/>
          <a:stretch>
            <a:fillRect/>
          </a:stretch>
        </p:blipFill>
        <p:spPr>
          <a:xfrm>
            <a:off x="1298448" y="5605272"/>
            <a:ext cx="548830" cy="612648"/>
          </a:xfrm>
          <a:prstGeom prst="rect">
            <a:avLst/>
          </a:prstGeom>
        </p:spPr>
      </p:pic>
      <p:pic>
        <p:nvPicPr>
          <p:cNvPr id="24" name="Picture 23">
            <a:extLst>
              <a:ext uri="{FF2B5EF4-FFF2-40B4-BE49-F238E27FC236}">
                <a16:creationId xmlns:a16="http://schemas.microsoft.com/office/drawing/2014/main" id="{0D2650F4-5AA5-462C-916B-D1FC70615A34}"/>
              </a:ext>
            </a:extLst>
          </p:cNvPr>
          <p:cNvPicPr>
            <a:picLocks noChangeAspect="1"/>
          </p:cNvPicPr>
          <p:nvPr/>
        </p:nvPicPr>
        <p:blipFill>
          <a:blip r:embed="rId10"/>
          <a:stretch>
            <a:fillRect/>
          </a:stretch>
        </p:blipFill>
        <p:spPr>
          <a:xfrm>
            <a:off x="1993392" y="5605272"/>
            <a:ext cx="523303" cy="612648"/>
          </a:xfrm>
          <a:prstGeom prst="rect">
            <a:avLst/>
          </a:prstGeom>
        </p:spPr>
      </p:pic>
      <p:pic>
        <p:nvPicPr>
          <p:cNvPr id="30" name="Picture 29">
            <a:extLst>
              <a:ext uri="{FF2B5EF4-FFF2-40B4-BE49-F238E27FC236}">
                <a16:creationId xmlns:a16="http://schemas.microsoft.com/office/drawing/2014/main" id="{4AB3F69C-BA0A-40E8-8B47-AD9761B80F86}"/>
              </a:ext>
            </a:extLst>
          </p:cNvPr>
          <p:cNvPicPr>
            <a:picLocks noChangeAspect="1"/>
          </p:cNvPicPr>
          <p:nvPr/>
        </p:nvPicPr>
        <p:blipFill>
          <a:blip r:embed="rId11"/>
          <a:stretch>
            <a:fillRect/>
          </a:stretch>
        </p:blipFill>
        <p:spPr>
          <a:xfrm>
            <a:off x="7677337" y="1352548"/>
            <a:ext cx="3665053" cy="2208233"/>
          </a:xfrm>
          <a:prstGeom prst="rect">
            <a:avLst/>
          </a:prstGeom>
        </p:spPr>
      </p:pic>
      <p:pic>
        <p:nvPicPr>
          <p:cNvPr id="34" name="Picture 33">
            <a:extLst>
              <a:ext uri="{FF2B5EF4-FFF2-40B4-BE49-F238E27FC236}">
                <a16:creationId xmlns:a16="http://schemas.microsoft.com/office/drawing/2014/main" id="{798F682F-78FC-472A-B37F-283319D5899F}"/>
              </a:ext>
            </a:extLst>
          </p:cNvPr>
          <p:cNvPicPr>
            <a:picLocks noChangeAspect="1"/>
          </p:cNvPicPr>
          <p:nvPr/>
        </p:nvPicPr>
        <p:blipFill>
          <a:blip r:embed="rId12"/>
          <a:stretch>
            <a:fillRect/>
          </a:stretch>
        </p:blipFill>
        <p:spPr>
          <a:xfrm>
            <a:off x="6912864" y="5611188"/>
            <a:ext cx="564462" cy="612648"/>
          </a:xfrm>
          <a:prstGeom prst="rect">
            <a:avLst/>
          </a:prstGeom>
        </p:spPr>
      </p:pic>
    </p:spTree>
    <p:extLst>
      <p:ext uri="{BB962C8B-B14F-4D97-AF65-F5344CB8AC3E}">
        <p14:creationId xmlns:p14="http://schemas.microsoft.com/office/powerpoint/2010/main" val="233237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769989"/>
          </a:xfrm>
          <a:prstGeom prst="rect">
            <a:avLst/>
          </a:prstGeom>
          <a:noFill/>
        </p:spPr>
        <p:txBody>
          <a:bodyPr wrap="square" rtlCol="0">
            <a:spAutoFit/>
          </a:bodyPr>
          <a:lstStyle/>
          <a:p>
            <a:pPr algn="ctr"/>
            <a:r>
              <a:rPr lang="en-US" sz="6600" dirty="0">
                <a:solidFill>
                  <a:schemeClr val="bg1"/>
                </a:solidFill>
              </a:rPr>
              <a:t>6 </a:t>
            </a:r>
          </a:p>
          <a:p>
            <a:pPr algn="ctr"/>
            <a:r>
              <a:rPr lang="en-US" sz="5400" dirty="0">
                <a:solidFill>
                  <a:schemeClr val="bg1"/>
                </a:solidFill>
              </a:rPr>
              <a:t>Networking, Policy, &amp; Security</a:t>
            </a:r>
            <a:endParaRPr lang="en-US" sz="6600" dirty="0">
              <a:solidFill>
                <a:schemeClr val="bg1"/>
              </a:solidFill>
            </a:endParaRPr>
          </a:p>
        </p:txBody>
      </p:sp>
      <p:sp>
        <p:nvSpPr>
          <p:cNvPr id="2" name="Title 1">
            <a:extLst>
              <a:ext uri="{FF2B5EF4-FFF2-40B4-BE49-F238E27FC236}">
                <a16:creationId xmlns:a16="http://schemas.microsoft.com/office/drawing/2014/main" id="{EB2CBFCC-BFAF-4BB1-AAF9-1C32543EA219}"/>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96380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6878789" cy="5601233"/>
          </a:xfrm>
        </p:spPr>
        <p:txBody>
          <a:bodyPr>
            <a:normAutofit/>
          </a:bodyPr>
          <a:lstStyle/>
          <a:p>
            <a:pPr marL="457200" indent="-457200">
              <a:buBlip>
                <a:blip r:embed="rId3"/>
              </a:buBlip>
            </a:pPr>
            <a:r>
              <a:rPr lang="en-US" sz="2400" dirty="0"/>
              <a:t>To enable more flexible networking, use a CNI-compliant network project like Calico, Flannel, or Weave Net. Open Policy Agent (OPA) is a general-purpose policy engine with uses ranging from authorization and admission control to data filtering. Falco is an anomaly detection engine for cloud native.</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6 – Networking, Policy, &amp; Security</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978934"/>
              <a:chOff x="350992" y="2798738"/>
              <a:chExt cx="2282460" cy="978934"/>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RBAC –</a:t>
                </a:r>
                <a:r>
                  <a:rPr lang="en-US" sz="1100" dirty="0">
                    <a:solidFill>
                      <a:schemeClr val="bg1"/>
                    </a:solidFill>
                    <a:latin typeface="Calibri" panose="020F0502020204030204" pitchFamily="34" charset="0"/>
                    <a:cs typeface="Calibri" panose="020F0502020204030204" pitchFamily="34" charset="0"/>
                  </a:rPr>
                  <a:t> Role access-based controls for resources </a:t>
                </a:r>
                <a:r>
                  <a:rPr lang="en-US"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link</a:t>
                </a:r>
                <a:r>
                  <a:rPr lang="en-US" sz="1100" dirty="0">
                    <a:solidFill>
                      <a:schemeClr val="bg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CNI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CNI advanced networking for AKS </a:t>
                </a:r>
                <a:r>
                  <a:rPr lang="en-GB"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Link</a:t>
                </a:r>
                <a:endParaRPr lang="en-GB" sz="110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100" b="1" dirty="0">
                    <a:solidFill>
                      <a:schemeClr val="bg1"/>
                    </a:solidFill>
                    <a:latin typeface="Calibri" panose="020F0502020204030204" pitchFamily="34" charset="0"/>
                    <a:cs typeface="Calibri" panose="020F0502020204030204" pitchFamily="34" charset="0"/>
                  </a:rPr>
                  <a:t>Azure Policy –</a:t>
                </a:r>
                <a:r>
                  <a:rPr lang="en-GB" sz="1100" dirty="0">
                    <a:solidFill>
                      <a:schemeClr val="bg1"/>
                    </a:solidFill>
                    <a:latin typeface="Calibri" panose="020F0502020204030204" pitchFamily="34" charset="0"/>
                    <a:cs typeface="Calibri" panose="020F0502020204030204" pitchFamily="34" charset="0"/>
                  </a:rPr>
                  <a:t> Policy controls for AKS  </a:t>
                </a:r>
                <a:r>
                  <a:rPr lang="en-GB" sz="1100"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link</a:t>
                </a:r>
                <a:r>
                  <a:rPr lang="en-GB" sz="1100" dirty="0">
                    <a:solidFill>
                      <a:schemeClr val="bg1"/>
                    </a:solidFill>
                    <a:latin typeface="Calibri" panose="020F0502020204030204" pitchFamily="34" charset="0"/>
                    <a:cs typeface="Calibri" panose="020F0502020204030204" pitchFamily="34" charset="0"/>
                  </a:rPr>
                  <a:t> </a:t>
                </a:r>
                <a:endParaRPr lang="en-US" sz="1100" dirty="0">
                  <a:solidFill>
                    <a:schemeClr val="bg1"/>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Calico </a:t>
                </a:r>
                <a:r>
                  <a:rPr lang="en-US" sz="1100"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link</a:t>
                </a:r>
                <a:r>
                  <a:rPr lang="en-US" sz="1100" dirty="0">
                    <a:solidFill>
                      <a:schemeClr val="bg1"/>
                    </a:solidFill>
                    <a:latin typeface="Calibri" panose="020F0502020204030204" pitchFamily="34" charset="0"/>
                    <a:cs typeface="Calibri" panose="020F0502020204030204" pitchFamily="34" charset="0"/>
                  </a:rPr>
                  <a:t> , </a:t>
                </a:r>
                <a:r>
                  <a:rPr lang="en-US" sz="1100" b="1" dirty="0">
                    <a:solidFill>
                      <a:schemeClr val="bg1"/>
                    </a:solidFill>
                    <a:latin typeface="Calibri" panose="020F0502020204030204" pitchFamily="34" charset="0"/>
                    <a:cs typeface="Calibri" panose="020F0502020204030204" pitchFamily="34" charset="0"/>
                  </a:rPr>
                  <a:t>Flannel </a:t>
                </a:r>
                <a:r>
                  <a:rPr lang="en-US" sz="1100"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link</a:t>
                </a:r>
                <a:r>
                  <a:rPr lang="en-US" sz="1100" dirty="0">
                    <a:solidFill>
                      <a:schemeClr val="bg1"/>
                    </a:solidFill>
                    <a:latin typeface="Calibri" panose="020F0502020204030204" pitchFamily="34" charset="0"/>
                    <a:cs typeface="Calibri" panose="020F0502020204030204" pitchFamily="34" charset="0"/>
                  </a:rPr>
                  <a:t>  , </a:t>
                </a:r>
                <a:r>
                  <a:rPr lang="en-US" sz="1100" b="1" dirty="0">
                    <a:solidFill>
                      <a:schemeClr val="bg1"/>
                    </a:solidFill>
                    <a:latin typeface="Calibri" panose="020F0502020204030204" pitchFamily="34" charset="0"/>
                    <a:cs typeface="Calibri" panose="020F0502020204030204" pitchFamily="34" charset="0"/>
                  </a:rPr>
                  <a:t>Weave Net </a:t>
                </a:r>
                <a:r>
                  <a:rPr lang="en-US" sz="1100"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link</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dirty="0">
                    <a:solidFill>
                      <a:schemeClr val="bg1"/>
                    </a:solidFill>
                    <a:latin typeface="Calibri" panose="020F0502020204030204" pitchFamily="34" charset="0"/>
                    <a:cs typeface="Calibri" panose="020F0502020204030204" pitchFamily="34" charset="0"/>
                  </a:rPr>
                  <a:t>Open Policy Agent – Policy Engine </a:t>
                </a:r>
                <a:r>
                  <a:rPr lang="en-US" sz="1100" dirty="0">
                    <a:solidFill>
                      <a:schemeClr val="bg1"/>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https://www.openpolicyagent.org/</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Falco – </a:t>
                </a:r>
                <a:r>
                  <a:rPr lang="en-US" sz="1100" dirty="0">
                    <a:solidFill>
                      <a:schemeClr val="bg1"/>
                    </a:solidFill>
                    <a:latin typeface="Calibri" panose="020F0502020204030204" pitchFamily="34" charset="0"/>
                    <a:cs typeface="Calibri" panose="020F0502020204030204" pitchFamily="34" charset="0"/>
                  </a:rPr>
                  <a:t>Cloud Native runtime security  </a:t>
                </a:r>
                <a:r>
                  <a:rPr lang="en-US" sz="1100" dirty="0">
                    <a:solidFill>
                      <a:schemeClr val="bg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https://falco.org/</a:t>
                </a:r>
                <a:r>
                  <a:rPr lang="en-US" sz="1100" dirty="0">
                    <a:solidFill>
                      <a:schemeClr val="bg1"/>
                    </a:solidFill>
                    <a:latin typeface="Calibri" panose="020F0502020204030204" pitchFamily="34" charset="0"/>
                    <a:cs typeface="Calibri" panose="020F0502020204030204" pitchFamily="34" charset="0"/>
                  </a:rPr>
                  <a:t> </a:t>
                </a:r>
              </a:p>
            </p:txBody>
          </p:sp>
        </p:grpSp>
      </p:grpSp>
      <p:pic>
        <p:nvPicPr>
          <p:cNvPr id="21" name="Graphic 20">
            <a:extLst>
              <a:ext uri="{FF2B5EF4-FFF2-40B4-BE49-F238E27FC236}">
                <a16:creationId xmlns:a16="http://schemas.microsoft.com/office/drawing/2014/main" id="{485D5B5B-04D5-45A6-A37D-F4BBEE1ECF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12864" y="5632704"/>
            <a:ext cx="612648" cy="612648"/>
          </a:xfrm>
          <a:prstGeom prst="rect">
            <a:avLst/>
          </a:prstGeom>
        </p:spPr>
      </p:pic>
      <p:pic>
        <p:nvPicPr>
          <p:cNvPr id="6" name="Picture 5">
            <a:extLst>
              <a:ext uri="{FF2B5EF4-FFF2-40B4-BE49-F238E27FC236}">
                <a16:creationId xmlns:a16="http://schemas.microsoft.com/office/drawing/2014/main" id="{1F87720F-0E0C-44DB-BF43-654430C2CCDA}"/>
              </a:ext>
            </a:extLst>
          </p:cNvPr>
          <p:cNvPicPr>
            <a:picLocks noChangeAspect="1"/>
          </p:cNvPicPr>
          <p:nvPr/>
        </p:nvPicPr>
        <p:blipFill>
          <a:blip r:embed="rId14"/>
          <a:stretch>
            <a:fillRect/>
          </a:stretch>
        </p:blipFill>
        <p:spPr>
          <a:xfrm>
            <a:off x="612648" y="5605272"/>
            <a:ext cx="527920" cy="612648"/>
          </a:xfrm>
          <a:prstGeom prst="rect">
            <a:avLst/>
          </a:prstGeom>
        </p:spPr>
      </p:pic>
      <p:pic>
        <p:nvPicPr>
          <p:cNvPr id="20" name="Picture 19">
            <a:extLst>
              <a:ext uri="{FF2B5EF4-FFF2-40B4-BE49-F238E27FC236}">
                <a16:creationId xmlns:a16="http://schemas.microsoft.com/office/drawing/2014/main" id="{A103B7B0-6E9F-4DDE-BFF9-6B9260DEBA4D}"/>
              </a:ext>
            </a:extLst>
          </p:cNvPr>
          <p:cNvPicPr>
            <a:picLocks noChangeAspect="1"/>
          </p:cNvPicPr>
          <p:nvPr/>
        </p:nvPicPr>
        <p:blipFill>
          <a:blip r:embed="rId15"/>
          <a:stretch>
            <a:fillRect/>
          </a:stretch>
        </p:blipFill>
        <p:spPr>
          <a:xfrm>
            <a:off x="1298448" y="5605272"/>
            <a:ext cx="519419" cy="612648"/>
          </a:xfrm>
          <a:prstGeom prst="rect">
            <a:avLst/>
          </a:prstGeom>
        </p:spPr>
      </p:pic>
      <p:pic>
        <p:nvPicPr>
          <p:cNvPr id="24" name="Picture 23">
            <a:extLst>
              <a:ext uri="{FF2B5EF4-FFF2-40B4-BE49-F238E27FC236}">
                <a16:creationId xmlns:a16="http://schemas.microsoft.com/office/drawing/2014/main" id="{EE230167-5D82-427B-9A4D-23D716040C37}"/>
              </a:ext>
            </a:extLst>
          </p:cNvPr>
          <p:cNvPicPr>
            <a:picLocks noChangeAspect="1"/>
          </p:cNvPicPr>
          <p:nvPr/>
        </p:nvPicPr>
        <p:blipFill>
          <a:blip r:embed="rId16"/>
          <a:stretch>
            <a:fillRect/>
          </a:stretch>
        </p:blipFill>
        <p:spPr>
          <a:xfrm>
            <a:off x="1993392" y="5605272"/>
            <a:ext cx="531859" cy="612648"/>
          </a:xfrm>
          <a:prstGeom prst="rect">
            <a:avLst/>
          </a:prstGeom>
        </p:spPr>
      </p:pic>
      <p:pic>
        <p:nvPicPr>
          <p:cNvPr id="22530" name="Picture 2" descr="Visualizza immagine di origine">
            <a:extLst>
              <a:ext uri="{FF2B5EF4-FFF2-40B4-BE49-F238E27FC236}">
                <a16:creationId xmlns:a16="http://schemas.microsoft.com/office/drawing/2014/main" id="{F781005C-4FE7-4216-8AF6-0975874278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20658" y="1345756"/>
            <a:ext cx="3633142" cy="204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769989"/>
          </a:xfrm>
          <a:prstGeom prst="rect">
            <a:avLst/>
          </a:prstGeom>
          <a:noFill/>
        </p:spPr>
        <p:txBody>
          <a:bodyPr wrap="square" rtlCol="0">
            <a:spAutoFit/>
          </a:bodyPr>
          <a:lstStyle/>
          <a:p>
            <a:pPr algn="ctr"/>
            <a:r>
              <a:rPr lang="en-US" sz="6600" dirty="0">
                <a:solidFill>
                  <a:schemeClr val="bg1"/>
                </a:solidFill>
              </a:rPr>
              <a:t>7 </a:t>
            </a:r>
          </a:p>
          <a:p>
            <a:pPr algn="ctr"/>
            <a:r>
              <a:rPr lang="en-US" sz="5400" dirty="0">
                <a:solidFill>
                  <a:schemeClr val="bg1"/>
                </a:solidFill>
              </a:rPr>
              <a:t>Distributed Database &amp; Storage</a:t>
            </a:r>
            <a:endParaRPr lang="en-US" sz="6600" dirty="0">
              <a:solidFill>
                <a:schemeClr val="bg1"/>
              </a:solidFill>
            </a:endParaRPr>
          </a:p>
        </p:txBody>
      </p:sp>
      <p:sp>
        <p:nvSpPr>
          <p:cNvPr id="2" name="Title 1">
            <a:extLst>
              <a:ext uri="{FF2B5EF4-FFF2-40B4-BE49-F238E27FC236}">
                <a16:creationId xmlns:a16="http://schemas.microsoft.com/office/drawing/2014/main" id="{82961B00-0B9A-4CA9-9789-87E8CE6296C1}"/>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172033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7142930" cy="5422164"/>
          </a:xfrm>
        </p:spPr>
        <p:txBody>
          <a:bodyPr>
            <a:normAutofit/>
          </a:bodyPr>
          <a:lstStyle/>
          <a:p>
            <a:pPr marL="457200" indent="-457200">
              <a:buBlip>
                <a:blip r:embed="rId3"/>
              </a:buBlip>
            </a:pPr>
            <a:r>
              <a:rPr lang="en-US" sz="1800" dirty="0"/>
              <a:t>When you need more resiliency and scalability than you can get from a single database, </a:t>
            </a:r>
            <a:r>
              <a:rPr lang="en-US" sz="1800" dirty="0" err="1"/>
              <a:t>Vitess</a:t>
            </a:r>
            <a:r>
              <a:rPr lang="en-US" sz="1800" dirty="0"/>
              <a:t> is a good option for running MySQL at scale through </a:t>
            </a:r>
            <a:r>
              <a:rPr lang="en-US" sz="1800" dirty="0" err="1"/>
              <a:t>sharding</a:t>
            </a:r>
            <a:r>
              <a:rPr lang="en-US" sz="1800" dirty="0"/>
              <a:t>.</a:t>
            </a:r>
          </a:p>
          <a:p>
            <a:pPr marL="457200" indent="-457200">
              <a:buBlip>
                <a:blip r:embed="rId3"/>
              </a:buBlip>
            </a:pPr>
            <a:r>
              <a:rPr lang="en-US" sz="1800" dirty="0"/>
              <a:t>Rook is a storage orchestrator that integrates a diverse set of storage solutions into </a:t>
            </a:r>
            <a:r>
              <a:rPr lang="en-US" sz="1800" dirty="0" err="1"/>
              <a:t>Kubernates</a:t>
            </a:r>
            <a:r>
              <a:rPr lang="en-US" sz="1800" dirty="0"/>
              <a:t>.</a:t>
            </a:r>
          </a:p>
          <a:p>
            <a:pPr marL="457200" indent="-457200">
              <a:buBlip>
                <a:blip r:embed="rId3"/>
              </a:buBlip>
            </a:pPr>
            <a:r>
              <a:rPr lang="en-US" sz="1800" dirty="0"/>
              <a:t>Serving as the «brain» of </a:t>
            </a:r>
            <a:r>
              <a:rPr lang="en-US" sz="1800" dirty="0" err="1"/>
              <a:t>Kubernates</a:t>
            </a:r>
            <a:r>
              <a:rPr lang="en-US" sz="1800" dirty="0"/>
              <a:t>, </a:t>
            </a:r>
            <a:r>
              <a:rPr lang="en-US" sz="1800" dirty="0" err="1"/>
              <a:t>etcd</a:t>
            </a:r>
            <a:r>
              <a:rPr lang="en-US" sz="1800" dirty="0"/>
              <a:t> provides a reliable way to store data across a cluster of machines.</a:t>
            </a:r>
          </a:p>
          <a:p>
            <a:pPr marL="457200" indent="-457200">
              <a:buBlip>
                <a:blip r:embed="rId3"/>
              </a:buBlip>
            </a:pPr>
            <a:r>
              <a:rPr lang="en-US" sz="1800" dirty="0" err="1"/>
              <a:t>TiKV</a:t>
            </a:r>
            <a:r>
              <a:rPr lang="en-US" sz="1800" dirty="0"/>
              <a:t> is a high performant distributed transactional key-value store written in Rust.</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7 – Distributed Database &amp; Storage</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1148211"/>
              <a:chOff x="350992" y="2798738"/>
              <a:chExt cx="2282460" cy="1148211"/>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769441"/>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Cosmos DB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Fast NoSQL multi-model Database </a:t>
                </a:r>
                <a:r>
                  <a:rPr lang="pt-BR"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link</a:t>
                </a:r>
                <a:endParaRPr lang="en-US" sz="110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SQL Azure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SQL Server database engine </a:t>
                </a:r>
                <a:r>
                  <a:rPr lang="en-GB"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link</a:t>
                </a:r>
                <a:endParaRPr lang="en-GB" sz="110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100" b="1" dirty="0">
                    <a:solidFill>
                      <a:schemeClr val="bg1"/>
                    </a:solidFill>
                    <a:latin typeface="Calibri" panose="020F0502020204030204" pitchFamily="34" charset="0"/>
                    <a:cs typeface="Calibri" panose="020F0502020204030204" pitchFamily="34" charset="0"/>
                  </a:rPr>
                  <a:t>Azure Storage </a:t>
                </a:r>
                <a:r>
                  <a:rPr lang="en-GB" sz="1100" dirty="0">
                    <a:solidFill>
                      <a:schemeClr val="bg1"/>
                    </a:solidFill>
                    <a:latin typeface="Calibri" panose="020F0502020204030204" pitchFamily="34" charset="0"/>
                    <a:cs typeface="Calibri" panose="020F0502020204030204" pitchFamily="34" charset="0"/>
                  </a:rPr>
                  <a:t>– HA &amp; massively scalable cloud storage </a:t>
                </a:r>
                <a:r>
                  <a:rPr lang="en-GB" sz="1100"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link</a:t>
                </a:r>
                <a:endParaRPr lang="en-GB" sz="1100"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100" b="1" dirty="0">
                    <a:solidFill>
                      <a:schemeClr val="bg1"/>
                    </a:solidFill>
                    <a:latin typeface="Calibri" panose="020F0502020204030204" pitchFamily="34" charset="0"/>
                    <a:cs typeface="Calibri" panose="020F0502020204030204" pitchFamily="34" charset="0"/>
                  </a:rPr>
                  <a:t>Azure Cache for Redis</a:t>
                </a:r>
                <a:r>
                  <a:rPr lang="en-GB" sz="1100" dirty="0">
                    <a:solidFill>
                      <a:schemeClr val="bg1"/>
                    </a:solidFill>
                    <a:latin typeface="Calibri" panose="020F0502020204030204" pitchFamily="34" charset="0"/>
                    <a:cs typeface="Calibri" panose="020F0502020204030204" pitchFamily="34" charset="0"/>
                  </a:rPr>
                  <a:t> – Data cache &amp; messaging broker </a:t>
                </a:r>
                <a:r>
                  <a:rPr lang="en-GB" sz="1100"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link</a:t>
                </a:r>
                <a:r>
                  <a:rPr lang="en-GB" sz="1100" dirty="0">
                    <a:solidFill>
                      <a:schemeClr val="bg1"/>
                    </a:solidFill>
                    <a:latin typeface="Calibri" panose="020F0502020204030204" pitchFamily="34" charset="0"/>
                    <a:cs typeface="Calibri" panose="020F0502020204030204" pitchFamily="34" charset="0"/>
                  </a:rPr>
                  <a:t> </a:t>
                </a:r>
                <a:endParaRPr lang="en-US" sz="1100" dirty="0">
                  <a:solidFill>
                    <a:schemeClr val="bg1"/>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5149387" cy="978934"/>
              <a:chOff x="350992" y="2798738"/>
              <a:chExt cx="267547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8" y="3177508"/>
                <a:ext cx="2667674"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Vitess</a:t>
                </a:r>
                <a:r>
                  <a:rPr lang="en-US" sz="1100" b="1"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rPr>
                  <a:t>– DB clustering system for horizontal scaling of MySQL </a:t>
                </a:r>
                <a:r>
                  <a:rPr lang="en-US" sz="1100" dirty="0">
                    <a:solidFill>
                      <a:schemeClr val="bg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https://vitess.io/</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Rook </a:t>
                </a:r>
                <a:r>
                  <a:rPr lang="en-US" sz="1100" dirty="0">
                    <a:solidFill>
                      <a:schemeClr val="bg1"/>
                    </a:solidFill>
                    <a:latin typeface="Calibri" panose="020F0502020204030204" pitchFamily="34" charset="0"/>
                    <a:cs typeface="Calibri" panose="020F0502020204030204" pitchFamily="34" charset="0"/>
                  </a:rPr>
                  <a:t>–  Storage Orchestrator for K8s </a:t>
                </a:r>
                <a:r>
                  <a:rPr lang="en-US" sz="1100" dirty="0">
                    <a:solidFill>
                      <a:schemeClr val="bg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https://rook.io/</a:t>
                </a:r>
                <a:r>
                  <a:rPr lang="en-US" sz="1100" dirty="0">
                    <a:solidFill>
                      <a:schemeClr val="bg1"/>
                    </a:solidFill>
                    <a:latin typeface="Calibri" panose="020F0502020204030204" pitchFamily="34" charset="0"/>
                    <a:cs typeface="Calibri" panose="020F0502020204030204" pitchFamily="34" charset="0"/>
                  </a:rPr>
                  <a:t>  , </a:t>
                </a:r>
                <a:r>
                  <a:rPr lang="en-US" sz="1100" b="1" dirty="0" err="1">
                    <a:solidFill>
                      <a:schemeClr val="bg1"/>
                    </a:solidFill>
                    <a:latin typeface="Calibri" panose="020F0502020204030204" pitchFamily="34" charset="0"/>
                    <a:cs typeface="Calibri" panose="020F0502020204030204" pitchFamily="34" charset="0"/>
                  </a:rPr>
                  <a:t>etcd</a:t>
                </a:r>
                <a:r>
                  <a:rPr lang="en-US" sz="1100" b="1"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rPr>
                  <a:t>– Key-value store </a:t>
                </a:r>
                <a:r>
                  <a:rPr lang="en-US" sz="1100" dirty="0">
                    <a:solidFill>
                      <a:schemeClr val="bg1"/>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link</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TiKV</a:t>
                </a:r>
                <a:r>
                  <a:rPr lang="en-US" sz="1100" b="1" dirty="0">
                    <a:solidFill>
                      <a:schemeClr val="bg1"/>
                    </a:solidFill>
                    <a:latin typeface="Calibri" panose="020F0502020204030204" pitchFamily="34" charset="0"/>
                    <a:cs typeface="Calibri" panose="020F0502020204030204" pitchFamily="34" charset="0"/>
                  </a:rPr>
                  <a:t> – </a:t>
                </a:r>
                <a:r>
                  <a:rPr lang="en-US" sz="1100" dirty="0">
                    <a:solidFill>
                      <a:schemeClr val="bg1"/>
                    </a:solidFill>
                    <a:latin typeface="Calibri" panose="020F0502020204030204" pitchFamily="34" charset="0"/>
                    <a:cs typeface="Calibri" panose="020F0502020204030204" pitchFamily="34" charset="0"/>
                  </a:rPr>
                  <a:t>Distributed </a:t>
                </a:r>
                <a:r>
                  <a:rPr lang="en-US" sz="1100" dirty="0" err="1">
                    <a:solidFill>
                      <a:schemeClr val="bg1"/>
                    </a:solidFill>
                    <a:latin typeface="Calibri" panose="020F0502020204030204" pitchFamily="34" charset="0"/>
                    <a:cs typeface="Calibri" panose="020F0502020204030204" pitchFamily="34" charset="0"/>
                  </a:rPr>
                  <a:t>transcational</a:t>
                </a:r>
                <a:r>
                  <a:rPr lang="en-US" sz="1100" dirty="0">
                    <a:solidFill>
                      <a:schemeClr val="bg1"/>
                    </a:solidFill>
                    <a:latin typeface="Calibri" panose="020F0502020204030204" pitchFamily="34" charset="0"/>
                    <a:cs typeface="Calibri" panose="020F0502020204030204" pitchFamily="34" charset="0"/>
                  </a:rPr>
                  <a:t> key-value DB </a:t>
                </a:r>
                <a:r>
                  <a:rPr lang="en-US" sz="1100" dirty="0">
                    <a:solidFill>
                      <a:schemeClr val="bg1"/>
                    </a:solidFill>
                    <a:latin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https://tikv.org/</a:t>
                </a:r>
                <a:r>
                  <a:rPr lang="en-US" sz="1100" dirty="0">
                    <a:solidFill>
                      <a:schemeClr val="bg1"/>
                    </a:solidFill>
                    <a:latin typeface="Calibri" panose="020F0502020204030204" pitchFamily="34" charset="0"/>
                    <a:cs typeface="Calibri" panose="020F0502020204030204" pitchFamily="34" charset="0"/>
                  </a:rPr>
                  <a:t>  </a:t>
                </a:r>
                <a:endParaRPr lang="en-US" sz="1100" b="1" dirty="0">
                  <a:solidFill>
                    <a:schemeClr val="bg1"/>
                  </a:solidFill>
                  <a:latin typeface="Calibri" panose="020F0502020204030204" pitchFamily="34" charset="0"/>
                  <a:cs typeface="Calibri" panose="020F0502020204030204" pitchFamily="34" charset="0"/>
                </a:endParaRPr>
              </a:p>
            </p:txBody>
          </p:sp>
        </p:grpSp>
      </p:grpSp>
      <p:pic>
        <p:nvPicPr>
          <p:cNvPr id="20" name="Picture 19">
            <a:extLst>
              <a:ext uri="{FF2B5EF4-FFF2-40B4-BE49-F238E27FC236}">
                <a16:creationId xmlns:a16="http://schemas.microsoft.com/office/drawing/2014/main" id="{17C60E4C-F7FF-4C75-A9E1-6DC2002E1692}"/>
              </a:ext>
            </a:extLst>
          </p:cNvPr>
          <p:cNvPicPr>
            <a:picLocks noChangeAspect="1"/>
          </p:cNvPicPr>
          <p:nvPr/>
        </p:nvPicPr>
        <p:blipFill>
          <a:blip r:embed="rId12"/>
          <a:stretch>
            <a:fillRect/>
          </a:stretch>
        </p:blipFill>
        <p:spPr>
          <a:xfrm>
            <a:off x="7727956" y="1345756"/>
            <a:ext cx="3625844" cy="2547155"/>
          </a:xfrm>
          <a:prstGeom prst="rect">
            <a:avLst/>
          </a:prstGeom>
        </p:spPr>
      </p:pic>
      <p:pic>
        <p:nvPicPr>
          <p:cNvPr id="24" name="Picture 23">
            <a:extLst>
              <a:ext uri="{FF2B5EF4-FFF2-40B4-BE49-F238E27FC236}">
                <a16:creationId xmlns:a16="http://schemas.microsoft.com/office/drawing/2014/main" id="{496E08AF-C4D6-4152-8A61-C49B37A2E583}"/>
              </a:ext>
            </a:extLst>
          </p:cNvPr>
          <p:cNvPicPr>
            <a:picLocks noChangeAspect="1"/>
          </p:cNvPicPr>
          <p:nvPr/>
        </p:nvPicPr>
        <p:blipFill>
          <a:blip r:embed="rId13"/>
          <a:stretch>
            <a:fillRect/>
          </a:stretch>
        </p:blipFill>
        <p:spPr>
          <a:xfrm>
            <a:off x="612648" y="5605272"/>
            <a:ext cx="535261" cy="612648"/>
          </a:xfrm>
          <a:prstGeom prst="rect">
            <a:avLst/>
          </a:prstGeom>
        </p:spPr>
      </p:pic>
      <p:pic>
        <p:nvPicPr>
          <p:cNvPr id="28" name="Picture 27">
            <a:extLst>
              <a:ext uri="{FF2B5EF4-FFF2-40B4-BE49-F238E27FC236}">
                <a16:creationId xmlns:a16="http://schemas.microsoft.com/office/drawing/2014/main" id="{76F0CD77-937A-4109-B37D-98204FCC4952}"/>
              </a:ext>
            </a:extLst>
          </p:cNvPr>
          <p:cNvPicPr>
            <a:picLocks noChangeAspect="1"/>
          </p:cNvPicPr>
          <p:nvPr/>
        </p:nvPicPr>
        <p:blipFill>
          <a:blip r:embed="rId14"/>
          <a:stretch>
            <a:fillRect/>
          </a:stretch>
        </p:blipFill>
        <p:spPr>
          <a:xfrm>
            <a:off x="1298448" y="5605272"/>
            <a:ext cx="534438" cy="612648"/>
          </a:xfrm>
          <a:prstGeom prst="rect">
            <a:avLst/>
          </a:prstGeom>
        </p:spPr>
      </p:pic>
      <p:pic>
        <p:nvPicPr>
          <p:cNvPr id="30" name="Picture 29">
            <a:extLst>
              <a:ext uri="{FF2B5EF4-FFF2-40B4-BE49-F238E27FC236}">
                <a16:creationId xmlns:a16="http://schemas.microsoft.com/office/drawing/2014/main" id="{951AA2F5-822A-4357-BC90-A8AF3F11CE55}"/>
              </a:ext>
            </a:extLst>
          </p:cNvPr>
          <p:cNvPicPr>
            <a:picLocks noChangeAspect="1"/>
          </p:cNvPicPr>
          <p:nvPr/>
        </p:nvPicPr>
        <p:blipFill>
          <a:blip r:embed="rId15"/>
          <a:stretch>
            <a:fillRect/>
          </a:stretch>
        </p:blipFill>
        <p:spPr>
          <a:xfrm>
            <a:off x="1993392" y="5605272"/>
            <a:ext cx="540955" cy="612648"/>
          </a:xfrm>
          <a:prstGeom prst="rect">
            <a:avLst/>
          </a:prstGeom>
        </p:spPr>
      </p:pic>
      <p:pic>
        <p:nvPicPr>
          <p:cNvPr id="4096" name="Picture 4095">
            <a:extLst>
              <a:ext uri="{FF2B5EF4-FFF2-40B4-BE49-F238E27FC236}">
                <a16:creationId xmlns:a16="http://schemas.microsoft.com/office/drawing/2014/main" id="{069BCCD8-78D8-4A41-827A-DCE5D3BFAAB9}"/>
              </a:ext>
            </a:extLst>
          </p:cNvPr>
          <p:cNvPicPr>
            <a:picLocks noChangeAspect="1"/>
          </p:cNvPicPr>
          <p:nvPr/>
        </p:nvPicPr>
        <p:blipFill>
          <a:blip r:embed="rId16"/>
          <a:stretch>
            <a:fillRect/>
          </a:stretch>
        </p:blipFill>
        <p:spPr>
          <a:xfrm>
            <a:off x="2712294" y="5605272"/>
            <a:ext cx="514885" cy="612648"/>
          </a:xfrm>
          <a:prstGeom prst="rect">
            <a:avLst/>
          </a:prstGeom>
        </p:spPr>
      </p:pic>
      <p:pic>
        <p:nvPicPr>
          <p:cNvPr id="4100" name="Graphic 4099">
            <a:extLst>
              <a:ext uri="{FF2B5EF4-FFF2-40B4-BE49-F238E27FC236}">
                <a16:creationId xmlns:a16="http://schemas.microsoft.com/office/drawing/2014/main" id="{955B6E07-E59E-4810-83FC-637C1721F96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909741" y="5632704"/>
            <a:ext cx="612648" cy="612648"/>
          </a:xfrm>
          <a:prstGeom prst="rect">
            <a:avLst/>
          </a:prstGeom>
        </p:spPr>
      </p:pic>
      <p:pic>
        <p:nvPicPr>
          <p:cNvPr id="4102" name="Graphic 4101">
            <a:extLst>
              <a:ext uri="{FF2B5EF4-FFF2-40B4-BE49-F238E27FC236}">
                <a16:creationId xmlns:a16="http://schemas.microsoft.com/office/drawing/2014/main" id="{0214D609-B0F2-4940-901C-2D81803E841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48101" y="5632704"/>
            <a:ext cx="612648" cy="612648"/>
          </a:xfrm>
          <a:prstGeom prst="rect">
            <a:avLst/>
          </a:prstGeom>
        </p:spPr>
      </p:pic>
      <p:pic>
        <p:nvPicPr>
          <p:cNvPr id="4104" name="Graphic 4103">
            <a:extLst>
              <a:ext uri="{FF2B5EF4-FFF2-40B4-BE49-F238E27FC236}">
                <a16:creationId xmlns:a16="http://schemas.microsoft.com/office/drawing/2014/main" id="{EB469647-A677-42DD-B2B4-8CC253675F7E}"/>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421975" y="5632704"/>
            <a:ext cx="612648" cy="612648"/>
          </a:xfrm>
          <a:prstGeom prst="rect">
            <a:avLst/>
          </a:prstGeom>
        </p:spPr>
      </p:pic>
      <p:pic>
        <p:nvPicPr>
          <p:cNvPr id="4106" name="Graphic 4105">
            <a:extLst>
              <a:ext uri="{FF2B5EF4-FFF2-40B4-BE49-F238E27FC236}">
                <a16:creationId xmlns:a16="http://schemas.microsoft.com/office/drawing/2014/main" id="{E78AE870-3C23-4F46-96E3-2C096EE388F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126398" y="5632704"/>
            <a:ext cx="612648" cy="612648"/>
          </a:xfrm>
          <a:prstGeom prst="rect">
            <a:avLst/>
          </a:prstGeom>
        </p:spPr>
      </p:pic>
    </p:spTree>
    <p:extLst>
      <p:ext uri="{BB962C8B-B14F-4D97-AF65-F5344CB8AC3E}">
        <p14:creationId xmlns:p14="http://schemas.microsoft.com/office/powerpoint/2010/main" val="356469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123658"/>
          </a:xfrm>
          <a:prstGeom prst="rect">
            <a:avLst/>
          </a:prstGeom>
          <a:noFill/>
        </p:spPr>
        <p:txBody>
          <a:bodyPr wrap="square" rtlCol="0">
            <a:spAutoFit/>
          </a:bodyPr>
          <a:lstStyle/>
          <a:p>
            <a:pPr algn="ctr"/>
            <a:r>
              <a:rPr lang="en-US" sz="6600" dirty="0">
                <a:solidFill>
                  <a:schemeClr val="bg1"/>
                </a:solidFill>
              </a:rPr>
              <a:t>8 </a:t>
            </a:r>
          </a:p>
          <a:p>
            <a:pPr algn="ctr"/>
            <a:r>
              <a:rPr lang="en-US" sz="6600" dirty="0">
                <a:solidFill>
                  <a:schemeClr val="bg1"/>
                </a:solidFill>
              </a:rPr>
              <a:t>Steaming &amp; Messaging</a:t>
            </a:r>
          </a:p>
        </p:txBody>
      </p:sp>
      <p:sp>
        <p:nvSpPr>
          <p:cNvPr id="2" name="Title 1">
            <a:extLst>
              <a:ext uri="{FF2B5EF4-FFF2-40B4-BE49-F238E27FC236}">
                <a16:creationId xmlns:a16="http://schemas.microsoft.com/office/drawing/2014/main" id="{FBD8F270-039D-4F3C-985A-87B8D7870A3A}"/>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8032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7086606" cy="5093293"/>
          </a:xfrm>
        </p:spPr>
        <p:txBody>
          <a:bodyPr>
            <a:normAutofit/>
          </a:bodyPr>
          <a:lstStyle/>
          <a:p>
            <a:pPr marL="457200" indent="-457200">
              <a:buBlip>
                <a:blip r:embed="rId3"/>
              </a:buBlip>
            </a:pPr>
            <a:r>
              <a:rPr lang="en-US" sz="2400" dirty="0"/>
              <a:t>When you need higher performance than JSON-REST, consider using </a:t>
            </a:r>
            <a:r>
              <a:rPr lang="en-US" sz="2400" dirty="0" err="1"/>
              <a:t>gRPC</a:t>
            </a:r>
            <a:r>
              <a:rPr lang="en-US" sz="2400" dirty="0"/>
              <a:t> or NATS. </a:t>
            </a:r>
            <a:r>
              <a:rPr lang="en-US" sz="2400" dirty="0" err="1"/>
              <a:t>gRPC</a:t>
            </a:r>
            <a:r>
              <a:rPr lang="en-US" sz="2400" dirty="0"/>
              <a:t> is a universal RPC framework. NATS is a multi-modal messaging system that includes request/reply, pub/sub and load balanced queues.</a:t>
            </a:r>
          </a:p>
          <a:p>
            <a:pPr marL="457200" indent="-457200">
              <a:buBlip>
                <a:blip r:embed="rId3"/>
              </a:buBlip>
            </a:pPr>
            <a:r>
              <a:rPr lang="en-US" sz="2400" dirty="0" err="1"/>
              <a:t>CloudEvents</a:t>
            </a:r>
            <a:r>
              <a:rPr lang="en-US" sz="2400" dirty="0"/>
              <a:t> is a specification for describing event data in a common ways.</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8 – Streaming &amp; Messaging</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1317489"/>
              <a:chOff x="350992" y="2798738"/>
              <a:chExt cx="2282460" cy="1317489"/>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938719"/>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Stream Analytics – Realtime analytics service </a:t>
                </a:r>
                <a:r>
                  <a:rPr lang="en-GB"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link</a:t>
                </a:r>
                <a:r>
                  <a:rPr lang="en-US" sz="1100" b="1"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Service Bus</a:t>
                </a:r>
                <a:r>
                  <a:rPr lang="en-US" sz="1100" dirty="0">
                    <a:solidFill>
                      <a:schemeClr val="bg1"/>
                    </a:solidFill>
                    <a:latin typeface="Calibri" panose="020F0502020204030204" pitchFamily="34" charset="0"/>
                    <a:cs typeface="Calibri" panose="020F0502020204030204" pitchFamily="34" charset="0"/>
                  </a:rPr>
                  <a:t> – Enterprise message broker </a:t>
                </a:r>
                <a:r>
                  <a:rPr lang="en-GB"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link</a:t>
                </a:r>
                <a:endParaRPr lang="en-US" sz="1100" dirty="0">
                  <a:solidFill>
                    <a:schemeClr val="bg1"/>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Event Hub – Data Stream Platform </a:t>
                </a:r>
                <a:r>
                  <a:rPr lang="fr-FR" sz="1100" dirty="0" err="1">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link</a:t>
                </a:r>
                <a:endParaRPr lang="en-US" sz="1100" b="1" dirty="0">
                  <a:solidFill>
                    <a:schemeClr val="bg1"/>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Event Grid – React to events across services </a:t>
                </a:r>
                <a:r>
                  <a:rPr lang="en-GB" sz="1100"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link</a:t>
                </a:r>
                <a:endParaRPr lang="en-US" sz="1100" b="1" dirty="0">
                  <a:solidFill>
                    <a:schemeClr val="bg1"/>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endParaRPr lang="en-US" sz="1100" b="1" dirty="0">
                  <a:solidFill>
                    <a:schemeClr val="bg1"/>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921066" cy="978934"/>
              <a:chOff x="350992" y="2798738"/>
              <a:chExt cx="2556841"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549046"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gRPC</a:t>
                </a:r>
                <a:r>
                  <a:rPr lang="en-US" sz="1100" dirty="0">
                    <a:solidFill>
                      <a:schemeClr val="bg1"/>
                    </a:solidFill>
                    <a:latin typeface="Calibri" panose="020F0502020204030204" pitchFamily="34" charset="0"/>
                    <a:cs typeface="Calibri" panose="020F0502020204030204" pitchFamily="34" charset="0"/>
                  </a:rPr>
                  <a:t> – The C Based </a:t>
                </a:r>
                <a:r>
                  <a:rPr lang="en-US" sz="1100" dirty="0" err="1">
                    <a:solidFill>
                      <a:schemeClr val="bg1"/>
                    </a:solidFill>
                    <a:latin typeface="Calibri" panose="020F0502020204030204" pitchFamily="34" charset="0"/>
                    <a:cs typeface="Calibri" panose="020F0502020204030204" pitchFamily="34" charset="0"/>
                  </a:rPr>
                  <a:t>gRPC</a:t>
                </a:r>
                <a:r>
                  <a:rPr lang="en-US" sz="1100" dirty="0">
                    <a:solidFill>
                      <a:schemeClr val="bg1"/>
                    </a:solidFill>
                    <a:latin typeface="Calibri" panose="020F0502020204030204" pitchFamily="34" charset="0"/>
                    <a:cs typeface="Calibri" panose="020F0502020204030204" pitchFamily="34" charset="0"/>
                  </a:rPr>
                  <a:t> </a:t>
                </a:r>
                <a:r>
                  <a:rPr lang="en-US" sz="1100" b="1" dirty="0">
                    <a:solidFill>
                      <a:schemeClr val="bg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https://grpc.io/</a:t>
                </a:r>
                <a:r>
                  <a:rPr lang="en-US" sz="1100" b="1"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NATS – </a:t>
                </a:r>
                <a:r>
                  <a:rPr lang="en-US" sz="1100" dirty="0">
                    <a:solidFill>
                      <a:schemeClr val="bg1"/>
                    </a:solidFill>
                    <a:latin typeface="Calibri" panose="020F0502020204030204" pitchFamily="34" charset="0"/>
                    <a:cs typeface="Calibri" panose="020F0502020204030204" pitchFamily="34" charset="0"/>
                  </a:rPr>
                  <a:t>Cloud and edge native messaging system </a:t>
                </a:r>
                <a:r>
                  <a:rPr lang="en-US" sz="1100" dirty="0">
                    <a:solidFill>
                      <a:schemeClr val="bg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https://nats.io/</a:t>
                </a:r>
                <a:r>
                  <a:rPr lang="en-US" sz="1100" dirty="0">
                    <a:solidFill>
                      <a:schemeClr val="bg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CloudEvents</a:t>
                </a:r>
                <a:r>
                  <a:rPr lang="en-US" sz="1100" b="1"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rPr>
                  <a:t> Specification for describing event data </a:t>
                </a:r>
                <a:r>
                  <a:rPr lang="en-US" sz="1100" b="1" dirty="0">
                    <a:solidFill>
                      <a:schemeClr val="bg1"/>
                    </a:solidFill>
                    <a:latin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https://cloudevents.io/</a:t>
                </a:r>
                <a:r>
                  <a:rPr lang="en-US" sz="1100" b="1" dirty="0">
                    <a:solidFill>
                      <a:schemeClr val="bg1"/>
                    </a:solidFill>
                    <a:latin typeface="Calibri" panose="020F0502020204030204" pitchFamily="34" charset="0"/>
                    <a:cs typeface="Calibri" panose="020F0502020204030204" pitchFamily="34" charset="0"/>
                  </a:rPr>
                  <a:t> </a:t>
                </a:r>
              </a:p>
            </p:txBody>
          </p:sp>
        </p:grpSp>
      </p:grpSp>
      <p:pic>
        <p:nvPicPr>
          <p:cNvPr id="20482" name="Picture 2" descr="I migliori siti di film in streaming - ChimeraRevo">
            <a:extLst>
              <a:ext uri="{FF2B5EF4-FFF2-40B4-BE49-F238E27FC236}">
                <a16:creationId xmlns:a16="http://schemas.microsoft.com/office/drawing/2014/main" id="{3F8F098A-858E-45EE-B43F-1D63E7AD78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3787" y="1356966"/>
            <a:ext cx="2460013" cy="15368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A82D07-0136-48D1-9318-EB00A19A826F}"/>
              </a:ext>
            </a:extLst>
          </p:cNvPr>
          <p:cNvPicPr>
            <a:picLocks noChangeAspect="1"/>
          </p:cNvPicPr>
          <p:nvPr/>
        </p:nvPicPr>
        <p:blipFill>
          <a:blip r:embed="rId12"/>
          <a:stretch>
            <a:fillRect/>
          </a:stretch>
        </p:blipFill>
        <p:spPr>
          <a:xfrm>
            <a:off x="7720657" y="2149356"/>
            <a:ext cx="2907897" cy="1743556"/>
          </a:xfrm>
          <a:prstGeom prst="rect">
            <a:avLst/>
          </a:prstGeom>
        </p:spPr>
      </p:pic>
      <p:pic>
        <p:nvPicPr>
          <p:cNvPr id="20" name="Picture 19">
            <a:extLst>
              <a:ext uri="{FF2B5EF4-FFF2-40B4-BE49-F238E27FC236}">
                <a16:creationId xmlns:a16="http://schemas.microsoft.com/office/drawing/2014/main" id="{E70AA029-B1B9-4064-9612-74F13E8BB46C}"/>
              </a:ext>
            </a:extLst>
          </p:cNvPr>
          <p:cNvPicPr>
            <a:picLocks noChangeAspect="1"/>
          </p:cNvPicPr>
          <p:nvPr/>
        </p:nvPicPr>
        <p:blipFill>
          <a:blip r:embed="rId13"/>
          <a:stretch>
            <a:fillRect/>
          </a:stretch>
        </p:blipFill>
        <p:spPr>
          <a:xfrm>
            <a:off x="612648" y="5605272"/>
            <a:ext cx="542449" cy="612648"/>
          </a:xfrm>
          <a:prstGeom prst="rect">
            <a:avLst/>
          </a:prstGeom>
        </p:spPr>
      </p:pic>
      <p:pic>
        <p:nvPicPr>
          <p:cNvPr id="24" name="Picture 23">
            <a:extLst>
              <a:ext uri="{FF2B5EF4-FFF2-40B4-BE49-F238E27FC236}">
                <a16:creationId xmlns:a16="http://schemas.microsoft.com/office/drawing/2014/main" id="{8B9D1BA7-6E4F-4426-873D-3B5B6D77F4C8}"/>
              </a:ext>
            </a:extLst>
          </p:cNvPr>
          <p:cNvPicPr>
            <a:picLocks noChangeAspect="1"/>
          </p:cNvPicPr>
          <p:nvPr/>
        </p:nvPicPr>
        <p:blipFill>
          <a:blip r:embed="rId14"/>
          <a:stretch>
            <a:fillRect/>
          </a:stretch>
        </p:blipFill>
        <p:spPr>
          <a:xfrm>
            <a:off x="1298448" y="5605272"/>
            <a:ext cx="519823" cy="612648"/>
          </a:xfrm>
          <a:prstGeom prst="rect">
            <a:avLst/>
          </a:prstGeom>
        </p:spPr>
      </p:pic>
      <p:pic>
        <p:nvPicPr>
          <p:cNvPr id="28" name="Picture 27">
            <a:extLst>
              <a:ext uri="{FF2B5EF4-FFF2-40B4-BE49-F238E27FC236}">
                <a16:creationId xmlns:a16="http://schemas.microsoft.com/office/drawing/2014/main" id="{514285FC-2130-454F-8047-E1ADE2E59F0A}"/>
              </a:ext>
            </a:extLst>
          </p:cNvPr>
          <p:cNvPicPr>
            <a:picLocks noChangeAspect="1"/>
          </p:cNvPicPr>
          <p:nvPr/>
        </p:nvPicPr>
        <p:blipFill>
          <a:blip r:embed="rId15"/>
          <a:stretch>
            <a:fillRect/>
          </a:stretch>
        </p:blipFill>
        <p:spPr>
          <a:xfrm>
            <a:off x="1993392" y="5605272"/>
            <a:ext cx="537630" cy="612648"/>
          </a:xfrm>
          <a:prstGeom prst="rect">
            <a:avLst/>
          </a:prstGeom>
        </p:spPr>
      </p:pic>
      <p:pic>
        <p:nvPicPr>
          <p:cNvPr id="30" name="Graphic 29">
            <a:extLst>
              <a:ext uri="{FF2B5EF4-FFF2-40B4-BE49-F238E27FC236}">
                <a16:creationId xmlns:a16="http://schemas.microsoft.com/office/drawing/2014/main" id="{7900E498-7B37-4AD0-BF09-36022B06AE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79661" y="5632704"/>
            <a:ext cx="612648" cy="612648"/>
          </a:xfrm>
          <a:prstGeom prst="rect">
            <a:avLst/>
          </a:prstGeom>
        </p:spPr>
      </p:pic>
      <p:pic>
        <p:nvPicPr>
          <p:cNvPr id="4096" name="Graphic 4095">
            <a:extLst>
              <a:ext uri="{FF2B5EF4-FFF2-40B4-BE49-F238E27FC236}">
                <a16:creationId xmlns:a16="http://schemas.microsoft.com/office/drawing/2014/main" id="{8C60518D-C1D0-46E6-8598-54AE16F4FE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18715" y="5632704"/>
            <a:ext cx="612648" cy="612648"/>
          </a:xfrm>
          <a:prstGeom prst="rect">
            <a:avLst/>
          </a:prstGeom>
        </p:spPr>
      </p:pic>
      <p:pic>
        <p:nvPicPr>
          <p:cNvPr id="4099" name="Graphic 4098">
            <a:extLst>
              <a:ext uri="{FF2B5EF4-FFF2-40B4-BE49-F238E27FC236}">
                <a16:creationId xmlns:a16="http://schemas.microsoft.com/office/drawing/2014/main" id="{C6C1CFED-87BF-4D63-861D-2F026D24686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916933" y="5632704"/>
            <a:ext cx="612648" cy="612648"/>
          </a:xfrm>
          <a:prstGeom prst="rect">
            <a:avLst/>
          </a:prstGeom>
        </p:spPr>
      </p:pic>
      <p:pic>
        <p:nvPicPr>
          <p:cNvPr id="4101" name="Graphic 4100">
            <a:extLst>
              <a:ext uri="{FF2B5EF4-FFF2-40B4-BE49-F238E27FC236}">
                <a16:creationId xmlns:a16="http://schemas.microsoft.com/office/drawing/2014/main" id="{901FC18B-7371-4D80-9C15-2638E068447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671632" y="5632704"/>
            <a:ext cx="612648" cy="612648"/>
          </a:xfrm>
          <a:prstGeom prst="rect">
            <a:avLst/>
          </a:prstGeom>
        </p:spPr>
      </p:pic>
    </p:spTree>
    <p:extLst>
      <p:ext uri="{BB962C8B-B14F-4D97-AF65-F5344CB8AC3E}">
        <p14:creationId xmlns:p14="http://schemas.microsoft.com/office/powerpoint/2010/main" val="69708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957ECD5-D4D1-4F5E-898B-2E866A4992AD}"/>
              </a:ext>
            </a:extLst>
          </p:cNvPr>
          <p:cNvSpPr>
            <a:spLocks noGrp="1"/>
          </p:cNvSpPr>
          <p:nvPr>
            <p:ph idx="1"/>
          </p:nvPr>
        </p:nvSpPr>
        <p:spPr>
          <a:xfrm>
            <a:off x="518678" y="1938756"/>
            <a:ext cx="11300156" cy="5093293"/>
          </a:xfrm>
        </p:spPr>
        <p:txBody>
          <a:bodyPr>
            <a:normAutofit/>
          </a:bodyPr>
          <a:lstStyle/>
          <a:p>
            <a:r>
              <a:rPr lang="en-GB" sz="2000" dirty="0"/>
              <a:t>Cloud native technologies empower organizations to build and run scalable applications in modern, dynamic environments such as public, private, and hybrid clouds. Containers, service meshes, microservices, immutable infrastructure, and declarative APIs exemplify this approach.</a:t>
            </a:r>
          </a:p>
          <a:p>
            <a:endParaRPr lang="en-GB" sz="2000" dirty="0"/>
          </a:p>
          <a:p>
            <a:r>
              <a:rPr lang="en-GB" sz="2000" dirty="0"/>
              <a:t>These techniques enable loosely coupled systems that are resilient, manageable, and observable. Combined with robust automation, they allow engineers to make high-impact changes frequently and predictably with minimal toil.</a:t>
            </a:r>
          </a:p>
          <a:p>
            <a:endParaRPr lang="en-GB" sz="2000" dirty="0"/>
          </a:p>
          <a:p>
            <a:r>
              <a:rPr lang="en-GB" sz="2000" dirty="0"/>
              <a:t>The Cloud Native Computing Foundation seeks to drive adoption of this paradigm by fostering and sustaining an ecosystem of open source, vendor-neutral projects. We democratize state-of-the-art patterns to make these innovations accessible for everyone.</a:t>
            </a:r>
          </a:p>
        </p:txBody>
      </p:sp>
      <p:sp>
        <p:nvSpPr>
          <p:cNvPr id="3" name="Title 2">
            <a:extLst>
              <a:ext uri="{FF2B5EF4-FFF2-40B4-BE49-F238E27FC236}">
                <a16:creationId xmlns:a16="http://schemas.microsoft.com/office/drawing/2014/main" id="{4098C47E-91BB-4FF4-9ECC-9831550E06C3}"/>
              </a:ext>
            </a:extLst>
          </p:cNvPr>
          <p:cNvSpPr>
            <a:spLocks noGrp="1"/>
          </p:cNvSpPr>
          <p:nvPr>
            <p:ph type="title"/>
          </p:nvPr>
        </p:nvSpPr>
        <p:spPr/>
        <p:txBody>
          <a:bodyPr/>
          <a:lstStyle/>
          <a:p>
            <a:r>
              <a:rPr lang="it-IT" dirty="0"/>
              <a:t>Cloud Native Computing Foundation - Mission</a:t>
            </a:r>
            <a:endParaRPr lang="en-GB" dirty="0"/>
          </a:p>
        </p:txBody>
      </p:sp>
      <p:pic>
        <p:nvPicPr>
          <p:cNvPr id="9" name="Picture 8">
            <a:extLst>
              <a:ext uri="{FF2B5EF4-FFF2-40B4-BE49-F238E27FC236}">
                <a16:creationId xmlns:a16="http://schemas.microsoft.com/office/drawing/2014/main" id="{12A98497-25FC-4425-9AB3-542E18D2FAB4}"/>
              </a:ext>
            </a:extLst>
          </p:cNvPr>
          <p:cNvPicPr>
            <a:picLocks noChangeAspect="1"/>
          </p:cNvPicPr>
          <p:nvPr/>
        </p:nvPicPr>
        <p:blipFill>
          <a:blip r:embed="rId3"/>
          <a:stretch>
            <a:fillRect/>
          </a:stretch>
        </p:blipFill>
        <p:spPr>
          <a:xfrm>
            <a:off x="4126403" y="1108039"/>
            <a:ext cx="3939193" cy="748447"/>
          </a:xfrm>
          <a:prstGeom prst="rect">
            <a:avLst/>
          </a:prstGeom>
        </p:spPr>
      </p:pic>
    </p:spTree>
    <p:extLst>
      <p:ext uri="{BB962C8B-B14F-4D97-AF65-F5344CB8AC3E}">
        <p14:creationId xmlns:p14="http://schemas.microsoft.com/office/powerpoint/2010/main" val="2823083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1938992"/>
          </a:xfrm>
          <a:prstGeom prst="rect">
            <a:avLst/>
          </a:prstGeom>
          <a:noFill/>
        </p:spPr>
        <p:txBody>
          <a:bodyPr wrap="square" rtlCol="0">
            <a:spAutoFit/>
          </a:bodyPr>
          <a:lstStyle/>
          <a:p>
            <a:pPr algn="ctr"/>
            <a:r>
              <a:rPr lang="en-US" sz="6600" dirty="0">
                <a:solidFill>
                  <a:schemeClr val="bg1"/>
                </a:solidFill>
              </a:rPr>
              <a:t>9 </a:t>
            </a:r>
          </a:p>
          <a:p>
            <a:pPr algn="ctr"/>
            <a:r>
              <a:rPr lang="en-US" sz="5400" dirty="0">
                <a:solidFill>
                  <a:schemeClr val="bg1"/>
                </a:solidFill>
              </a:rPr>
              <a:t>Container Registry &amp; Runtime</a:t>
            </a:r>
            <a:endParaRPr lang="en-US" sz="6600" dirty="0">
              <a:solidFill>
                <a:schemeClr val="bg1"/>
              </a:solidFill>
            </a:endParaRPr>
          </a:p>
        </p:txBody>
      </p:sp>
      <p:sp>
        <p:nvSpPr>
          <p:cNvPr id="2" name="Title 1">
            <a:extLst>
              <a:ext uri="{FF2B5EF4-FFF2-40B4-BE49-F238E27FC236}">
                <a16:creationId xmlns:a16="http://schemas.microsoft.com/office/drawing/2014/main" id="{ACEBA4CA-7EE5-4496-8378-10D67EDCBEDC}"/>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10642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7135632" cy="5601233"/>
          </a:xfrm>
        </p:spPr>
        <p:txBody>
          <a:bodyPr>
            <a:normAutofit/>
          </a:bodyPr>
          <a:lstStyle/>
          <a:p>
            <a:pPr marL="457200" indent="-457200">
              <a:buBlip>
                <a:blip r:embed="rId3"/>
              </a:buBlip>
            </a:pPr>
            <a:r>
              <a:rPr lang="en-US" sz="2400" dirty="0"/>
              <a:t>Harbor is a registry that stores, signs, and scans content.</a:t>
            </a:r>
          </a:p>
          <a:p>
            <a:pPr marL="457200" indent="-457200">
              <a:buBlip>
                <a:blip r:embed="rId3"/>
              </a:buBlip>
            </a:pPr>
            <a:r>
              <a:rPr lang="en-US" sz="2400" dirty="0"/>
              <a:t>You can use alternative container runtimes. The most common, both of which are OCI-compliant, are </a:t>
            </a:r>
            <a:r>
              <a:rPr lang="en-US" sz="2400" dirty="0" err="1"/>
              <a:t>Containerd</a:t>
            </a:r>
            <a:r>
              <a:rPr lang="en-US" sz="2400" dirty="0"/>
              <a:t> and CRI-O</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9 – Container Registry &amp; Runtime</a:t>
            </a:r>
          </a:p>
        </p:txBody>
      </p:sp>
      <p:pic>
        <p:nvPicPr>
          <p:cNvPr id="4098" name="Picture 2" descr="Visualizza immagine di origine">
            <a:extLst>
              <a:ext uri="{FF2B5EF4-FFF2-40B4-BE49-F238E27FC236}">
                <a16:creationId xmlns:a16="http://schemas.microsoft.com/office/drawing/2014/main" id="{C05EBA58-CC6C-475E-881F-5DBFD47E6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658" y="1345757"/>
            <a:ext cx="3633142" cy="252699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809657"/>
              <a:chOff x="350992" y="2798738"/>
              <a:chExt cx="2282460" cy="809657"/>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it-IT" sz="1100" b="1" dirty="0">
                    <a:solidFill>
                      <a:schemeClr val="bg1"/>
                    </a:solidFill>
                    <a:latin typeface="Calibri" panose="020F0502020204030204" pitchFamily="34" charset="0"/>
                    <a:cs typeface="Calibri" panose="020F0502020204030204" pitchFamily="34" charset="0"/>
                  </a:rPr>
                  <a:t>Azure Container </a:t>
                </a:r>
                <a:r>
                  <a:rPr lang="it-IT" sz="1100" b="1" dirty="0" err="1">
                    <a:solidFill>
                      <a:schemeClr val="bg1"/>
                    </a:solidFill>
                    <a:latin typeface="Calibri" panose="020F0502020204030204" pitchFamily="34" charset="0"/>
                    <a:cs typeface="Calibri" panose="020F0502020204030204" pitchFamily="34" charset="0"/>
                  </a:rPr>
                  <a:t>Registry</a:t>
                </a:r>
                <a:r>
                  <a:rPr lang="it-IT" sz="1100" b="1" dirty="0">
                    <a:solidFill>
                      <a:schemeClr val="bg1"/>
                    </a:solidFill>
                    <a:latin typeface="Calibri" panose="020F0502020204030204" pitchFamily="34" charset="0"/>
                    <a:cs typeface="Calibri" panose="020F0502020204030204" pitchFamily="34" charset="0"/>
                  </a:rPr>
                  <a:t> -  </a:t>
                </a:r>
                <a:r>
                  <a:rPr lang="en-GB"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Azure Container Registry documentation | Microsoft Docs</a:t>
                </a:r>
                <a:endParaRPr lang="en-US" sz="1100" dirty="0">
                  <a:solidFill>
                    <a:schemeClr val="bg1"/>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975657" cy="978934"/>
              <a:chOff x="350992" y="2798738"/>
              <a:chExt cx="2585205"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577410" cy="600164"/>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Harbor – Cloud Native Registry </a:t>
                </a:r>
                <a:r>
                  <a:rPr lang="en-US" sz="1100" b="1"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https://goharbor.io/</a:t>
                </a:r>
                <a:r>
                  <a:rPr lang="en-US" sz="1100" b="1" dirty="0">
                    <a:solidFill>
                      <a:schemeClr val="bg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Containerd</a:t>
                </a:r>
                <a:r>
                  <a:rPr lang="en-US" sz="1100" b="1" dirty="0">
                    <a:solidFill>
                      <a:schemeClr val="bg1"/>
                    </a:solidFill>
                    <a:latin typeface="Calibri" panose="020F0502020204030204" pitchFamily="34" charset="0"/>
                    <a:cs typeface="Calibri" panose="020F0502020204030204" pitchFamily="34" charset="0"/>
                  </a:rPr>
                  <a:t> – An open and reliable container runtime </a:t>
                </a:r>
                <a:r>
                  <a:rPr lang="en-US" sz="1100" b="1"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https://containerd.io/</a:t>
                </a:r>
                <a:r>
                  <a:rPr lang="en-US" sz="1100" b="1" dirty="0">
                    <a:solidFill>
                      <a:schemeClr val="bg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CRI-O -  OCI-based implementation of K8s CRI </a:t>
                </a:r>
                <a:r>
                  <a:rPr lang="en-US" sz="1100" b="1" dirty="0">
                    <a:solidFill>
                      <a:schemeClr val="bg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https://cri-o.io/</a:t>
                </a:r>
                <a:r>
                  <a:rPr lang="en-US" sz="1100" b="1" dirty="0">
                    <a:solidFill>
                      <a:schemeClr val="bg1"/>
                    </a:solidFill>
                    <a:latin typeface="Calibri" panose="020F0502020204030204" pitchFamily="34" charset="0"/>
                    <a:cs typeface="Calibri" panose="020F0502020204030204" pitchFamily="34" charset="0"/>
                  </a:rPr>
                  <a:t> </a:t>
                </a:r>
              </a:p>
            </p:txBody>
          </p:sp>
        </p:grpSp>
      </p:grpSp>
      <p:pic>
        <p:nvPicPr>
          <p:cNvPr id="6" name="Picture 5">
            <a:extLst>
              <a:ext uri="{FF2B5EF4-FFF2-40B4-BE49-F238E27FC236}">
                <a16:creationId xmlns:a16="http://schemas.microsoft.com/office/drawing/2014/main" id="{DB08DD06-5D56-468C-B0B1-3E3009C66EFA}"/>
              </a:ext>
            </a:extLst>
          </p:cNvPr>
          <p:cNvPicPr>
            <a:picLocks noChangeAspect="1"/>
          </p:cNvPicPr>
          <p:nvPr/>
        </p:nvPicPr>
        <p:blipFill>
          <a:blip r:embed="rId9"/>
          <a:stretch>
            <a:fillRect/>
          </a:stretch>
        </p:blipFill>
        <p:spPr>
          <a:xfrm>
            <a:off x="1298448" y="5605272"/>
            <a:ext cx="535261" cy="612648"/>
          </a:xfrm>
          <a:prstGeom prst="rect">
            <a:avLst/>
          </a:prstGeom>
        </p:spPr>
      </p:pic>
      <p:pic>
        <p:nvPicPr>
          <p:cNvPr id="20" name="Picture 19">
            <a:extLst>
              <a:ext uri="{FF2B5EF4-FFF2-40B4-BE49-F238E27FC236}">
                <a16:creationId xmlns:a16="http://schemas.microsoft.com/office/drawing/2014/main" id="{67A6D4D9-B7BD-49C0-8DCC-4430348A7663}"/>
              </a:ext>
            </a:extLst>
          </p:cNvPr>
          <p:cNvPicPr>
            <a:picLocks noChangeAspect="1"/>
          </p:cNvPicPr>
          <p:nvPr/>
        </p:nvPicPr>
        <p:blipFill>
          <a:blip r:embed="rId10"/>
          <a:stretch>
            <a:fillRect/>
          </a:stretch>
        </p:blipFill>
        <p:spPr>
          <a:xfrm>
            <a:off x="612648" y="5605272"/>
            <a:ext cx="540184" cy="612648"/>
          </a:xfrm>
          <a:prstGeom prst="rect">
            <a:avLst/>
          </a:prstGeom>
        </p:spPr>
      </p:pic>
      <p:pic>
        <p:nvPicPr>
          <p:cNvPr id="24" name="Picture 23">
            <a:extLst>
              <a:ext uri="{FF2B5EF4-FFF2-40B4-BE49-F238E27FC236}">
                <a16:creationId xmlns:a16="http://schemas.microsoft.com/office/drawing/2014/main" id="{12CD0291-922E-4E83-B55F-143B49AF96F2}"/>
              </a:ext>
            </a:extLst>
          </p:cNvPr>
          <p:cNvPicPr>
            <a:picLocks noChangeAspect="1"/>
          </p:cNvPicPr>
          <p:nvPr/>
        </p:nvPicPr>
        <p:blipFill>
          <a:blip r:embed="rId11"/>
          <a:stretch>
            <a:fillRect/>
          </a:stretch>
        </p:blipFill>
        <p:spPr>
          <a:xfrm>
            <a:off x="1993392" y="5605272"/>
            <a:ext cx="535261" cy="612648"/>
          </a:xfrm>
          <a:prstGeom prst="rect">
            <a:avLst/>
          </a:prstGeom>
        </p:spPr>
      </p:pic>
      <p:pic>
        <p:nvPicPr>
          <p:cNvPr id="28" name="Graphic 27">
            <a:extLst>
              <a:ext uri="{FF2B5EF4-FFF2-40B4-BE49-F238E27FC236}">
                <a16:creationId xmlns:a16="http://schemas.microsoft.com/office/drawing/2014/main" id="{49E96537-089C-4759-93C0-66DE4735D6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12864" y="5632704"/>
            <a:ext cx="612648" cy="612648"/>
          </a:xfrm>
          <a:prstGeom prst="rect">
            <a:avLst/>
          </a:prstGeom>
        </p:spPr>
      </p:pic>
    </p:spTree>
    <p:extLst>
      <p:ext uri="{BB962C8B-B14F-4D97-AF65-F5344CB8AC3E}">
        <p14:creationId xmlns:p14="http://schemas.microsoft.com/office/powerpoint/2010/main" val="89318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123658"/>
          </a:xfrm>
          <a:prstGeom prst="rect">
            <a:avLst/>
          </a:prstGeom>
          <a:noFill/>
        </p:spPr>
        <p:txBody>
          <a:bodyPr wrap="square" rtlCol="0">
            <a:spAutoFit/>
          </a:bodyPr>
          <a:lstStyle/>
          <a:p>
            <a:pPr algn="ctr"/>
            <a:r>
              <a:rPr lang="en-US" sz="6600" dirty="0">
                <a:solidFill>
                  <a:schemeClr val="bg1"/>
                </a:solidFill>
              </a:rPr>
              <a:t>10 </a:t>
            </a:r>
          </a:p>
          <a:p>
            <a:pPr algn="ctr"/>
            <a:r>
              <a:rPr lang="en-US" sz="6600" dirty="0">
                <a:solidFill>
                  <a:schemeClr val="bg1"/>
                </a:solidFill>
              </a:rPr>
              <a:t>Software Distribution</a:t>
            </a:r>
          </a:p>
        </p:txBody>
      </p:sp>
      <p:sp>
        <p:nvSpPr>
          <p:cNvPr id="2" name="Title 1">
            <a:extLst>
              <a:ext uri="{FF2B5EF4-FFF2-40B4-BE49-F238E27FC236}">
                <a16:creationId xmlns:a16="http://schemas.microsoft.com/office/drawing/2014/main" id="{BCBF8189-D826-435C-8A4D-B2441DA4A44B}"/>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70439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7"/>
            <a:ext cx="7117448" cy="5025924"/>
          </a:xfrm>
        </p:spPr>
        <p:txBody>
          <a:bodyPr>
            <a:normAutofit/>
          </a:bodyPr>
          <a:lstStyle/>
          <a:p>
            <a:pPr marL="457200" indent="-457200">
              <a:buBlip>
                <a:blip r:embed="rId3"/>
              </a:buBlip>
            </a:pPr>
            <a:r>
              <a:rPr lang="it-IT" sz="2400" dirty="0" err="1"/>
              <a:t>If</a:t>
            </a:r>
            <a:r>
              <a:rPr lang="it-IT" sz="2400" dirty="0"/>
              <a:t> </a:t>
            </a:r>
            <a:r>
              <a:rPr lang="it-IT" sz="2400" dirty="0" err="1"/>
              <a:t>you</a:t>
            </a:r>
            <a:r>
              <a:rPr lang="it-IT" sz="2400" dirty="0"/>
              <a:t> </a:t>
            </a:r>
            <a:r>
              <a:rPr lang="it-IT" sz="2400" dirty="0" err="1"/>
              <a:t>need</a:t>
            </a:r>
            <a:r>
              <a:rPr lang="it-IT" sz="2400" dirty="0"/>
              <a:t> to do secure software </a:t>
            </a:r>
            <a:r>
              <a:rPr lang="it-IT" sz="2400" dirty="0" err="1"/>
              <a:t>distribution</a:t>
            </a:r>
            <a:r>
              <a:rPr lang="it-IT" sz="2400" dirty="0"/>
              <a:t>, </a:t>
            </a:r>
            <a:r>
              <a:rPr lang="it-IT" sz="2400" dirty="0" err="1"/>
              <a:t>evaluate</a:t>
            </a:r>
            <a:r>
              <a:rPr lang="it-IT" sz="2400" dirty="0"/>
              <a:t> </a:t>
            </a:r>
            <a:r>
              <a:rPr lang="it-IT" sz="2400" dirty="0" err="1"/>
              <a:t>Notary</a:t>
            </a:r>
            <a:r>
              <a:rPr lang="it-IT" sz="2400" dirty="0"/>
              <a:t>, an </a:t>
            </a:r>
            <a:r>
              <a:rPr lang="it-IT" sz="2400" dirty="0" err="1"/>
              <a:t>implementation</a:t>
            </a:r>
            <a:r>
              <a:rPr lang="it-IT" sz="2400" dirty="0"/>
              <a:t> of The Update Framework.</a:t>
            </a:r>
            <a:endParaRPr lang="en-US" sz="2400" dirty="0"/>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10 – Software Distribution</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640380"/>
              <a:chOff x="350992" y="2798738"/>
              <a:chExt cx="2282460" cy="640380"/>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 </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261610"/>
              </a:xfrm>
              <a:prstGeom prst="rect">
                <a:avLst/>
              </a:prstGeom>
              <a:noFill/>
            </p:spPr>
            <p:txBody>
              <a:bodyPr wrap="square" lIns="0" rIns="0" rtlCol="0" anchor="t">
                <a:spAutoFit/>
              </a:bodyPr>
              <a:lstStyle/>
              <a:p>
                <a:pPr algn="just"/>
                <a:r>
                  <a:rPr lang="en-US" sz="1100" dirty="0">
                    <a:solidFill>
                      <a:schemeClr val="bg1"/>
                    </a:solidFill>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626523" cy="809657"/>
              <a:chOff x="350992" y="2798738"/>
              <a:chExt cx="2403805" cy="809657"/>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396010" cy="430887"/>
              </a:xfrm>
              <a:prstGeom prst="rect">
                <a:avLst/>
              </a:prstGeom>
              <a:noFill/>
            </p:spPr>
            <p:txBody>
              <a:bodyPr wrap="square" lIns="0" rIns="0" rtlCol="0" anchor="t">
                <a:spAutoFit/>
              </a:bodyPr>
              <a:lstStyle/>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Notary – A TUF implementation </a:t>
                </a:r>
                <a:r>
                  <a:rPr lang="en-US" sz="1100" b="1"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https://github.com/notaryproject/notary</a:t>
                </a:r>
                <a:r>
                  <a:rPr lang="en-US" sz="1100" b="1" dirty="0">
                    <a:solidFill>
                      <a:schemeClr val="bg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TUF – The Update Framework </a:t>
                </a:r>
                <a:r>
                  <a:rPr lang="en-US" sz="1100" b="1"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https://theupdateframework.io/</a:t>
                </a:r>
                <a:r>
                  <a:rPr lang="en-US" sz="1100" b="1" dirty="0">
                    <a:solidFill>
                      <a:schemeClr val="bg1"/>
                    </a:solidFill>
                    <a:latin typeface="Calibri" panose="020F0502020204030204" pitchFamily="34" charset="0"/>
                    <a:cs typeface="Calibri" panose="020F0502020204030204" pitchFamily="34" charset="0"/>
                  </a:rPr>
                  <a:t> </a:t>
                </a:r>
              </a:p>
            </p:txBody>
          </p:sp>
        </p:grpSp>
      </p:grpSp>
      <p:pic>
        <p:nvPicPr>
          <p:cNvPr id="28" name="Picture 27">
            <a:extLst>
              <a:ext uri="{FF2B5EF4-FFF2-40B4-BE49-F238E27FC236}">
                <a16:creationId xmlns:a16="http://schemas.microsoft.com/office/drawing/2014/main" id="{0C47242E-D2F7-41C2-A905-12EE47A8BDBF}"/>
              </a:ext>
            </a:extLst>
          </p:cNvPr>
          <p:cNvPicPr>
            <a:picLocks noChangeAspect="1"/>
          </p:cNvPicPr>
          <p:nvPr/>
        </p:nvPicPr>
        <p:blipFill>
          <a:blip r:embed="rId6"/>
          <a:stretch>
            <a:fillRect/>
          </a:stretch>
        </p:blipFill>
        <p:spPr>
          <a:xfrm>
            <a:off x="7702474" y="1344168"/>
            <a:ext cx="3651325" cy="2724451"/>
          </a:xfrm>
          <a:prstGeom prst="rect">
            <a:avLst/>
          </a:prstGeom>
        </p:spPr>
      </p:pic>
      <p:pic>
        <p:nvPicPr>
          <p:cNvPr id="30" name="Picture 29">
            <a:extLst>
              <a:ext uri="{FF2B5EF4-FFF2-40B4-BE49-F238E27FC236}">
                <a16:creationId xmlns:a16="http://schemas.microsoft.com/office/drawing/2014/main" id="{E6F03B98-1B83-4412-863D-8E4C0A463D3E}"/>
              </a:ext>
            </a:extLst>
          </p:cNvPr>
          <p:cNvPicPr>
            <a:picLocks noChangeAspect="1"/>
          </p:cNvPicPr>
          <p:nvPr/>
        </p:nvPicPr>
        <p:blipFill>
          <a:blip r:embed="rId7"/>
          <a:stretch>
            <a:fillRect/>
          </a:stretch>
        </p:blipFill>
        <p:spPr>
          <a:xfrm>
            <a:off x="612648" y="5605272"/>
            <a:ext cx="536856" cy="612648"/>
          </a:xfrm>
          <a:prstGeom prst="rect">
            <a:avLst/>
          </a:prstGeom>
        </p:spPr>
      </p:pic>
      <p:pic>
        <p:nvPicPr>
          <p:cNvPr id="4096" name="Picture 4095">
            <a:extLst>
              <a:ext uri="{FF2B5EF4-FFF2-40B4-BE49-F238E27FC236}">
                <a16:creationId xmlns:a16="http://schemas.microsoft.com/office/drawing/2014/main" id="{81A961BC-AF27-4844-8F39-2C5A0AA54F4E}"/>
              </a:ext>
            </a:extLst>
          </p:cNvPr>
          <p:cNvPicPr>
            <a:picLocks noChangeAspect="1"/>
          </p:cNvPicPr>
          <p:nvPr/>
        </p:nvPicPr>
        <p:blipFill>
          <a:blip r:embed="rId8"/>
          <a:stretch>
            <a:fillRect/>
          </a:stretch>
        </p:blipFill>
        <p:spPr>
          <a:xfrm>
            <a:off x="1298448" y="5605272"/>
            <a:ext cx="522363" cy="612648"/>
          </a:xfrm>
          <a:prstGeom prst="rect">
            <a:avLst/>
          </a:prstGeom>
        </p:spPr>
      </p:pic>
    </p:spTree>
    <p:extLst>
      <p:ext uri="{BB962C8B-B14F-4D97-AF65-F5344CB8AC3E}">
        <p14:creationId xmlns:p14="http://schemas.microsoft.com/office/powerpoint/2010/main" val="180868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4BD2DC-8C1F-4858-9DB3-534AE7A963D6}"/>
              </a:ext>
            </a:extLst>
          </p:cNvPr>
          <p:cNvSpPr>
            <a:spLocks noGrp="1"/>
          </p:cNvSpPr>
          <p:nvPr>
            <p:ph idx="1"/>
          </p:nvPr>
        </p:nvSpPr>
        <p:spPr/>
        <p:txBody>
          <a:bodyPr/>
          <a:lstStyle/>
          <a:p>
            <a:pPr algn="ctr"/>
            <a:r>
              <a:rPr lang="en-GB" dirty="0">
                <a:hlinkClick r:id="rId3"/>
              </a:rPr>
              <a:t>https://landscape.cncf.io/</a:t>
            </a:r>
            <a:r>
              <a:rPr lang="en-GB" dirty="0"/>
              <a:t> </a:t>
            </a:r>
          </a:p>
        </p:txBody>
      </p:sp>
      <p:sp>
        <p:nvSpPr>
          <p:cNvPr id="2" name="Title 1">
            <a:extLst>
              <a:ext uri="{FF2B5EF4-FFF2-40B4-BE49-F238E27FC236}">
                <a16:creationId xmlns:a16="http://schemas.microsoft.com/office/drawing/2014/main" id="{C5E44625-5D36-4B85-A935-E69C760390C4}"/>
              </a:ext>
            </a:extLst>
          </p:cNvPr>
          <p:cNvSpPr>
            <a:spLocks noGrp="1"/>
          </p:cNvSpPr>
          <p:nvPr>
            <p:ph type="title"/>
          </p:nvPr>
        </p:nvSpPr>
        <p:spPr/>
        <p:txBody>
          <a:bodyPr/>
          <a:lstStyle/>
          <a:p>
            <a:r>
              <a:rPr lang="it-IT" dirty="0"/>
              <a:t>CNCF </a:t>
            </a:r>
            <a:r>
              <a:rPr lang="it-IT" dirty="0" err="1"/>
              <a:t>Landscape</a:t>
            </a:r>
            <a:endParaRPr lang="en-GB" dirty="0"/>
          </a:p>
        </p:txBody>
      </p:sp>
      <p:pic>
        <p:nvPicPr>
          <p:cNvPr id="5" name="Picture 4">
            <a:extLst>
              <a:ext uri="{FF2B5EF4-FFF2-40B4-BE49-F238E27FC236}">
                <a16:creationId xmlns:a16="http://schemas.microsoft.com/office/drawing/2014/main" id="{2ABEEF95-D74D-4AB0-B11E-E05500C25EAA}"/>
              </a:ext>
            </a:extLst>
          </p:cNvPr>
          <p:cNvPicPr>
            <a:picLocks noChangeAspect="1"/>
          </p:cNvPicPr>
          <p:nvPr/>
        </p:nvPicPr>
        <p:blipFill>
          <a:blip r:embed="rId4"/>
          <a:stretch>
            <a:fillRect/>
          </a:stretch>
        </p:blipFill>
        <p:spPr>
          <a:xfrm>
            <a:off x="325315" y="1756191"/>
            <a:ext cx="11028485" cy="4823315"/>
          </a:xfrm>
          <a:prstGeom prst="rect">
            <a:avLst/>
          </a:prstGeom>
        </p:spPr>
      </p:pic>
    </p:spTree>
    <p:extLst>
      <p:ext uri="{BB962C8B-B14F-4D97-AF65-F5344CB8AC3E}">
        <p14:creationId xmlns:p14="http://schemas.microsoft.com/office/powerpoint/2010/main" val="3591694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9AACDE-600D-4396-BAEB-D12630B6E677}"/>
              </a:ext>
            </a:extLst>
          </p:cNvPr>
          <p:cNvSpPr>
            <a:spLocks noGrp="1"/>
          </p:cNvSpPr>
          <p:nvPr>
            <p:ph type="body" sz="quarter" idx="10"/>
          </p:nvPr>
        </p:nvSpPr>
        <p:spPr/>
        <p:txBody>
          <a:bodyPr>
            <a:normAutofit fontScale="77500" lnSpcReduction="20000"/>
          </a:bodyPr>
          <a:lstStyle/>
          <a:p>
            <a:r>
              <a:rPr lang="en-US" dirty="0"/>
              <a:t>rcappello</a:t>
            </a:r>
          </a:p>
        </p:txBody>
      </p:sp>
      <p:sp>
        <p:nvSpPr>
          <p:cNvPr id="4" name="Text Placeholder 3">
            <a:extLst>
              <a:ext uri="{FF2B5EF4-FFF2-40B4-BE49-F238E27FC236}">
                <a16:creationId xmlns:a16="http://schemas.microsoft.com/office/drawing/2014/main" id="{F7836598-7AAE-4583-B73B-1DC75D0957DE}"/>
              </a:ext>
            </a:extLst>
          </p:cNvPr>
          <p:cNvSpPr>
            <a:spLocks noGrp="1"/>
          </p:cNvSpPr>
          <p:nvPr>
            <p:ph type="body" sz="quarter" idx="11"/>
          </p:nvPr>
        </p:nvSpPr>
        <p:spPr/>
        <p:txBody>
          <a:bodyPr>
            <a:normAutofit fontScale="77500" lnSpcReduction="20000"/>
          </a:bodyPr>
          <a:lstStyle/>
          <a:p>
            <a:r>
              <a:rPr lang="en-US" dirty="0"/>
              <a:t>rcappello</a:t>
            </a:r>
          </a:p>
        </p:txBody>
      </p:sp>
      <p:pic>
        <p:nvPicPr>
          <p:cNvPr id="6" name="Picture 5" descr="Qr code&#10;&#10;Description automatically generated">
            <a:extLst>
              <a:ext uri="{FF2B5EF4-FFF2-40B4-BE49-F238E27FC236}">
                <a16:creationId xmlns:a16="http://schemas.microsoft.com/office/drawing/2014/main" id="{82B55B02-F26C-40E0-8F49-4E3DC87FA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0410" y="4155676"/>
            <a:ext cx="2162396" cy="2162396"/>
          </a:xfrm>
          <a:prstGeom prst="rect">
            <a:avLst/>
          </a:prstGeom>
        </p:spPr>
      </p:pic>
      <p:pic>
        <p:nvPicPr>
          <p:cNvPr id="10" name="Picture 9" descr="A picture containing light&#10;&#10;Description automatically generated">
            <a:extLst>
              <a:ext uri="{FF2B5EF4-FFF2-40B4-BE49-F238E27FC236}">
                <a16:creationId xmlns:a16="http://schemas.microsoft.com/office/drawing/2014/main" id="{6ABFD989-6D50-4894-9D89-53D76D2265A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75473" y="197315"/>
            <a:ext cx="7063899" cy="4414936"/>
          </a:xfrm>
          <a:prstGeom prst="rect">
            <a:avLst/>
          </a:prstGeom>
        </p:spPr>
      </p:pic>
    </p:spTree>
    <p:extLst>
      <p:ext uri="{BB962C8B-B14F-4D97-AF65-F5344CB8AC3E}">
        <p14:creationId xmlns:p14="http://schemas.microsoft.com/office/powerpoint/2010/main" val="3169383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NCF Trail Map">
            <a:extLst>
              <a:ext uri="{FF2B5EF4-FFF2-40B4-BE49-F238E27FC236}">
                <a16:creationId xmlns:a16="http://schemas.microsoft.com/office/drawing/2014/main" id="{E526F488-91BA-4B1B-8E5E-DACC0BAA65D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56606" y="1173480"/>
            <a:ext cx="4787327" cy="55479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DE512FA-ED53-4AC4-8CF6-25CD69344EDA}"/>
              </a:ext>
            </a:extLst>
          </p:cNvPr>
          <p:cNvSpPr>
            <a:spLocks noGrp="1"/>
          </p:cNvSpPr>
          <p:nvPr>
            <p:ph type="title"/>
          </p:nvPr>
        </p:nvSpPr>
        <p:spPr/>
        <p:txBody>
          <a:bodyPr/>
          <a:lstStyle/>
          <a:p>
            <a:r>
              <a:rPr lang="it-IT" dirty="0"/>
              <a:t>Cloud Native - Trail </a:t>
            </a:r>
            <a:r>
              <a:rPr lang="it-IT" dirty="0" err="1"/>
              <a:t>Map</a:t>
            </a:r>
            <a:endParaRPr lang="en-GB" dirty="0"/>
          </a:p>
        </p:txBody>
      </p:sp>
      <p:sp>
        <p:nvSpPr>
          <p:cNvPr id="4" name="TextBox 3">
            <a:extLst>
              <a:ext uri="{FF2B5EF4-FFF2-40B4-BE49-F238E27FC236}">
                <a16:creationId xmlns:a16="http://schemas.microsoft.com/office/drawing/2014/main" id="{88F7F4D1-9134-40BC-B3C5-F38B09B2F14D}"/>
              </a:ext>
            </a:extLst>
          </p:cNvPr>
          <p:cNvSpPr txBox="1"/>
          <p:nvPr/>
        </p:nvSpPr>
        <p:spPr>
          <a:xfrm>
            <a:off x="5157395" y="1380839"/>
            <a:ext cx="6196405" cy="2954655"/>
          </a:xfrm>
          <a:prstGeom prst="rect">
            <a:avLst/>
          </a:prstGeom>
          <a:noFill/>
        </p:spPr>
        <p:txBody>
          <a:bodyPr wrap="square" rtlCol="0">
            <a:spAutoFit/>
          </a:bodyPr>
          <a:lstStyle/>
          <a:p>
            <a:r>
              <a:rPr lang="it-IT" dirty="0"/>
              <a:t>Aiutare le aziende che iniziano il loro percorso verso il Cloud Native.</a:t>
            </a:r>
          </a:p>
          <a:p>
            <a:endParaRPr lang="it-IT" dirty="0"/>
          </a:p>
          <a:p>
            <a:r>
              <a:rPr lang="it-IT" dirty="0"/>
              <a:t>Aggiornata dal CNCF</a:t>
            </a:r>
          </a:p>
          <a:p>
            <a:endParaRPr lang="it-IT" dirty="0"/>
          </a:p>
          <a:p>
            <a:r>
              <a:rPr lang="it-IT" dirty="0"/>
              <a:t>Ci sono 10 step</a:t>
            </a:r>
          </a:p>
          <a:p>
            <a:endParaRPr lang="it-IT" dirty="0"/>
          </a:p>
          <a:p>
            <a:r>
              <a:rPr lang="it-IT" dirty="0"/>
              <a:t>Raggiungibile qui:</a:t>
            </a:r>
            <a:br>
              <a:rPr lang="it-IT" dirty="0"/>
            </a:br>
            <a:r>
              <a:rPr lang="it-IT" sz="2400" dirty="0"/>
              <a:t>https://bit.ly/CNCFTrial</a:t>
            </a:r>
            <a:endParaRPr lang="it-IT" dirty="0"/>
          </a:p>
          <a:p>
            <a:endParaRPr lang="en-GB" dirty="0"/>
          </a:p>
        </p:txBody>
      </p:sp>
      <p:pic>
        <p:nvPicPr>
          <p:cNvPr id="3076" name="Picture 4" descr="Visualizza immagine di origine">
            <a:extLst>
              <a:ext uri="{FF2B5EF4-FFF2-40B4-BE49-F238E27FC236}">
                <a16:creationId xmlns:a16="http://schemas.microsoft.com/office/drawing/2014/main" id="{F5A3D7C9-9FF5-4816-864E-78555D7BB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7394" y="4513722"/>
            <a:ext cx="6866966" cy="220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68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6"/>
                                        </p:tgtEl>
                                        <p:attrNameLst>
                                          <p:attrName>style.visibility</p:attrName>
                                        </p:attrNameLst>
                                      </p:cBhvr>
                                      <p:to>
                                        <p:strVal val="visible"/>
                                      </p:to>
                                    </p:set>
                                    <p:animEffect transition="in" filter="fade">
                                      <p:cBhvr>
                                        <p:cTn id="2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123658"/>
          </a:xfrm>
          <a:prstGeom prst="rect">
            <a:avLst/>
          </a:prstGeom>
          <a:noFill/>
        </p:spPr>
        <p:txBody>
          <a:bodyPr wrap="square" rtlCol="0">
            <a:spAutoFit/>
          </a:bodyPr>
          <a:lstStyle/>
          <a:p>
            <a:pPr algn="ctr"/>
            <a:r>
              <a:rPr lang="en-US" sz="6600" dirty="0">
                <a:solidFill>
                  <a:schemeClr val="bg1"/>
                </a:solidFill>
              </a:rPr>
              <a:t>1 </a:t>
            </a:r>
          </a:p>
          <a:p>
            <a:pPr algn="ctr"/>
            <a:r>
              <a:rPr lang="en-US" sz="6600" dirty="0">
                <a:solidFill>
                  <a:schemeClr val="bg1"/>
                </a:solidFill>
              </a:rPr>
              <a:t>Containerization</a:t>
            </a:r>
          </a:p>
        </p:txBody>
      </p:sp>
      <p:sp>
        <p:nvSpPr>
          <p:cNvPr id="2" name="Title 1">
            <a:extLst>
              <a:ext uri="{FF2B5EF4-FFF2-40B4-BE49-F238E27FC236}">
                <a16:creationId xmlns:a16="http://schemas.microsoft.com/office/drawing/2014/main" id="{6E68B3EB-98B2-4237-B960-E83439A6B136}"/>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41183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6659362" cy="5601233"/>
          </a:xfrm>
        </p:spPr>
        <p:txBody>
          <a:bodyPr>
            <a:normAutofit/>
          </a:bodyPr>
          <a:lstStyle/>
          <a:p>
            <a:pPr marL="457200" indent="-457200">
              <a:buBlip>
                <a:blip r:embed="rId3"/>
              </a:buBlip>
            </a:pPr>
            <a:r>
              <a:rPr lang="en-US" sz="2400" dirty="0"/>
              <a:t>Commonly done with Docker containers</a:t>
            </a:r>
          </a:p>
          <a:p>
            <a:pPr marL="457200" indent="-457200">
              <a:buBlip>
                <a:blip r:embed="rId3"/>
              </a:buBlip>
            </a:pPr>
            <a:r>
              <a:rPr lang="en-US" sz="2400" dirty="0"/>
              <a:t>Any size application and dependencies can be containerized</a:t>
            </a:r>
          </a:p>
          <a:p>
            <a:pPr marL="457200" indent="-457200">
              <a:buBlip>
                <a:blip r:embed="rId3"/>
              </a:buBlip>
            </a:pPr>
            <a:r>
              <a:rPr lang="en-US" sz="2400" dirty="0"/>
              <a:t>Over time, you should aspire towards splitting suitable applications and writing future functionality as microservices</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1 - Containerization</a:t>
            </a:r>
          </a:p>
        </p:txBody>
      </p:sp>
      <p:pic>
        <p:nvPicPr>
          <p:cNvPr id="4098" name="Picture 2" descr="Visualizza immagine di origine">
            <a:extLst>
              <a:ext uri="{FF2B5EF4-FFF2-40B4-BE49-F238E27FC236}">
                <a16:creationId xmlns:a16="http://schemas.microsoft.com/office/drawing/2014/main" id="{C05EBA58-CC6C-475E-881F-5DBFD47E6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658" y="1345757"/>
            <a:ext cx="3633142" cy="25269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company name&#10;&#10;Description automatically generated">
            <a:extLst>
              <a:ext uri="{FF2B5EF4-FFF2-40B4-BE49-F238E27FC236}">
                <a16:creationId xmlns:a16="http://schemas.microsoft.com/office/drawing/2014/main" id="{E28FE3A4-C903-467E-9806-91229C57139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8132" y="4251116"/>
            <a:ext cx="3955736" cy="2197632"/>
          </a:xfrm>
          <a:prstGeom prst="rect">
            <a:avLst/>
          </a:prstGeom>
        </p:spPr>
      </p:pic>
    </p:spTree>
    <p:extLst>
      <p:ext uri="{BB962C8B-B14F-4D97-AF65-F5344CB8AC3E}">
        <p14:creationId xmlns:p14="http://schemas.microsoft.com/office/powerpoint/2010/main" val="168908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123658"/>
          </a:xfrm>
          <a:prstGeom prst="rect">
            <a:avLst/>
          </a:prstGeom>
          <a:noFill/>
        </p:spPr>
        <p:txBody>
          <a:bodyPr wrap="square" rtlCol="0">
            <a:spAutoFit/>
          </a:bodyPr>
          <a:lstStyle/>
          <a:p>
            <a:pPr algn="ctr"/>
            <a:r>
              <a:rPr lang="en-US" sz="6600" dirty="0">
                <a:solidFill>
                  <a:schemeClr val="bg1"/>
                </a:solidFill>
              </a:rPr>
              <a:t>2 </a:t>
            </a:r>
          </a:p>
          <a:p>
            <a:pPr algn="ctr"/>
            <a:r>
              <a:rPr lang="en-US" sz="6600" dirty="0">
                <a:solidFill>
                  <a:schemeClr val="bg1"/>
                </a:solidFill>
              </a:rPr>
              <a:t>CI/CD</a:t>
            </a:r>
          </a:p>
        </p:txBody>
      </p:sp>
      <p:sp>
        <p:nvSpPr>
          <p:cNvPr id="2" name="Title 1">
            <a:extLst>
              <a:ext uri="{FF2B5EF4-FFF2-40B4-BE49-F238E27FC236}">
                <a16:creationId xmlns:a16="http://schemas.microsoft.com/office/drawing/2014/main" id="{9A47C3DE-8A82-461A-88A1-AC1C47E392E5}"/>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55654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6365903" cy="5636158"/>
          </a:xfrm>
        </p:spPr>
        <p:txBody>
          <a:bodyPr>
            <a:normAutofit/>
          </a:bodyPr>
          <a:lstStyle/>
          <a:p>
            <a:pPr marL="457200" indent="-457200">
              <a:buBlip>
                <a:blip r:embed="rId3"/>
              </a:buBlip>
            </a:pPr>
            <a:r>
              <a:rPr lang="en-US" sz="2400" dirty="0"/>
              <a:t>Setup CI/CD so that changes to your source code automatically result in a new container being built, tested, and deployed to staging, and eventually, perhaps, to production.</a:t>
            </a:r>
          </a:p>
          <a:p>
            <a:pPr marL="457200" indent="-457200">
              <a:buBlip>
                <a:blip r:embed="rId3"/>
              </a:buBlip>
            </a:pPr>
            <a:r>
              <a:rPr lang="en-US" sz="2400" dirty="0"/>
              <a:t>Setup automates rollouts, roll backs and testing</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2 – CI/CD</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cs typeface="Calibri" panose="020F0502020204030204" pitchFamily="34" charset="0"/>
                </a:endParaRPr>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978934"/>
              <a:chOff x="350992" y="2798738"/>
              <a:chExt cx="2282460" cy="978934"/>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DevOps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Plan smarter, collaborate better, and ship faster with a set of modern dev services</a:t>
                </a:r>
                <a:r>
                  <a:rPr lang="en-US" sz="1100"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https://dev.azure.com/</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GitHub</a:t>
                </a:r>
                <a:r>
                  <a:rPr lang="en-US" sz="1100" dirty="0">
                    <a:solidFill>
                      <a:schemeClr val="bg1"/>
                    </a:solidFill>
                    <a:latin typeface="Calibri" panose="020F0502020204030204" pitchFamily="34" charset="0"/>
                    <a:cs typeface="Calibri" panose="020F0502020204030204" pitchFamily="34" charset="0"/>
                  </a:rPr>
                  <a:t> – Where the world build software </a:t>
                </a:r>
                <a:r>
                  <a:rPr lang="en-US"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t>
                </a:r>
                <a:r>
                  <a:rPr lang="en-US" sz="1100" dirty="0">
                    <a:solidFill>
                      <a:schemeClr val="bg1"/>
                    </a:solidFill>
                    <a:latin typeface="Calibri" panose="020F0502020204030204" pitchFamily="34" charset="0"/>
                    <a:cs typeface="Calibri" panose="020F0502020204030204" pitchFamily="34" charset="0"/>
                  </a:rPr>
                  <a:t> </a:t>
                </a: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809657"/>
              <a:chOff x="350992" y="2798738"/>
              <a:chExt cx="2282460" cy="809657"/>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430887"/>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ARGO </a:t>
                </a:r>
                <a:r>
                  <a:rPr lang="en-US" sz="1100" dirty="0">
                    <a:solidFill>
                      <a:schemeClr val="bg1"/>
                    </a:solidFill>
                    <a:latin typeface="Calibri" panose="020F0502020204030204" pitchFamily="34" charset="0"/>
                    <a:cs typeface="Calibri" panose="020F0502020204030204" pitchFamily="34" charset="0"/>
                  </a:rPr>
                  <a:t>– Open-source tools for Kubernetes to run workflows, manage clusters, and do </a:t>
                </a:r>
                <a:r>
                  <a:rPr lang="en-US" sz="1100" dirty="0" err="1">
                    <a:solidFill>
                      <a:schemeClr val="bg1"/>
                    </a:solidFill>
                    <a:latin typeface="Calibri" panose="020F0502020204030204" pitchFamily="34" charset="0"/>
                    <a:cs typeface="Calibri" panose="020F0502020204030204" pitchFamily="34" charset="0"/>
                  </a:rPr>
                  <a:t>GitOps</a:t>
                </a:r>
                <a:r>
                  <a:rPr lang="en-US" sz="1100" dirty="0">
                    <a:solidFill>
                      <a:schemeClr val="bg1"/>
                    </a:solidFill>
                    <a:latin typeface="Calibri" panose="020F0502020204030204" pitchFamily="34" charset="0"/>
                    <a:cs typeface="Calibri" panose="020F0502020204030204" pitchFamily="34" charset="0"/>
                  </a:rPr>
                  <a:t> right. </a:t>
                </a:r>
                <a:r>
                  <a:rPr lang="en-US" sz="1100"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https://argoproj.github.io/</a:t>
                </a:r>
                <a:r>
                  <a:rPr lang="en-US" sz="1100" dirty="0">
                    <a:solidFill>
                      <a:schemeClr val="bg1"/>
                    </a:solidFill>
                    <a:latin typeface="Calibri" panose="020F0502020204030204" pitchFamily="34" charset="0"/>
                    <a:cs typeface="Calibri" panose="020F0502020204030204" pitchFamily="34" charset="0"/>
                  </a:rPr>
                  <a:t> </a:t>
                </a:r>
              </a:p>
            </p:txBody>
          </p:sp>
        </p:grpSp>
      </p:grpSp>
      <p:pic>
        <p:nvPicPr>
          <p:cNvPr id="6" name="Picture 5">
            <a:extLst>
              <a:ext uri="{FF2B5EF4-FFF2-40B4-BE49-F238E27FC236}">
                <a16:creationId xmlns:a16="http://schemas.microsoft.com/office/drawing/2014/main" id="{AF83E902-018C-4CAB-80F3-595C77069147}"/>
              </a:ext>
            </a:extLst>
          </p:cNvPr>
          <p:cNvPicPr>
            <a:picLocks noChangeAspect="1"/>
          </p:cNvPicPr>
          <p:nvPr/>
        </p:nvPicPr>
        <p:blipFill>
          <a:blip r:embed="rId7"/>
          <a:stretch>
            <a:fillRect/>
          </a:stretch>
        </p:blipFill>
        <p:spPr>
          <a:xfrm>
            <a:off x="570042" y="5566301"/>
            <a:ext cx="536316" cy="616455"/>
          </a:xfrm>
          <a:prstGeom prst="rect">
            <a:avLst/>
          </a:prstGeom>
        </p:spPr>
      </p:pic>
      <p:pic>
        <p:nvPicPr>
          <p:cNvPr id="20" name="Graphic 19">
            <a:extLst>
              <a:ext uri="{FF2B5EF4-FFF2-40B4-BE49-F238E27FC236}">
                <a16:creationId xmlns:a16="http://schemas.microsoft.com/office/drawing/2014/main" id="{6251AC85-6F3D-4B46-9B52-A58D825ACA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47425" y="5536322"/>
            <a:ext cx="612648" cy="612648"/>
          </a:xfrm>
          <a:prstGeom prst="rect">
            <a:avLst/>
          </a:prstGeom>
        </p:spPr>
      </p:pic>
      <p:pic>
        <p:nvPicPr>
          <p:cNvPr id="15364" name="Picture 4" descr="Visualizza immagine di origine">
            <a:extLst>
              <a:ext uri="{FF2B5EF4-FFF2-40B4-BE49-F238E27FC236}">
                <a16:creationId xmlns:a16="http://schemas.microsoft.com/office/drawing/2014/main" id="{8F505CB4-3EC9-45D2-91A2-FC6037DE42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4453" y="5570108"/>
            <a:ext cx="612648" cy="6126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Diagram&#10;&#10;Description automatically generated">
            <a:extLst>
              <a:ext uri="{FF2B5EF4-FFF2-40B4-BE49-F238E27FC236}">
                <a16:creationId xmlns:a16="http://schemas.microsoft.com/office/drawing/2014/main" id="{4D7FFB09-47F0-4AF4-8D86-665B802DB58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720658" y="1345756"/>
            <a:ext cx="3653442" cy="1784719"/>
          </a:xfrm>
          <a:prstGeom prst="rect">
            <a:avLst/>
          </a:prstGeom>
        </p:spPr>
      </p:pic>
    </p:spTree>
    <p:extLst>
      <p:ext uri="{BB962C8B-B14F-4D97-AF65-F5344CB8AC3E}">
        <p14:creationId xmlns:p14="http://schemas.microsoft.com/office/powerpoint/2010/main" val="3211710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isualizza immagine di origine">
            <a:extLst>
              <a:ext uri="{FF2B5EF4-FFF2-40B4-BE49-F238E27FC236}">
                <a16:creationId xmlns:a16="http://schemas.microsoft.com/office/drawing/2014/main" id="{88877370-D813-409A-AADB-0D0FD961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797" y="4429464"/>
            <a:ext cx="6196405" cy="199216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124D15-C6AD-40BE-AA1A-C8BD811A3CBD}"/>
              </a:ext>
            </a:extLst>
          </p:cNvPr>
          <p:cNvSpPr txBox="1"/>
          <p:nvPr/>
        </p:nvSpPr>
        <p:spPr>
          <a:xfrm>
            <a:off x="0" y="1398488"/>
            <a:ext cx="12191999" cy="2462213"/>
          </a:xfrm>
          <a:prstGeom prst="rect">
            <a:avLst/>
          </a:prstGeom>
          <a:noFill/>
        </p:spPr>
        <p:txBody>
          <a:bodyPr wrap="square" rtlCol="0">
            <a:spAutoFit/>
          </a:bodyPr>
          <a:lstStyle/>
          <a:p>
            <a:pPr algn="ctr"/>
            <a:r>
              <a:rPr lang="en-US" sz="6600" dirty="0">
                <a:solidFill>
                  <a:schemeClr val="bg1"/>
                </a:solidFill>
              </a:rPr>
              <a:t>3 </a:t>
            </a:r>
          </a:p>
          <a:p>
            <a:pPr algn="ctr"/>
            <a:r>
              <a:rPr lang="en-US" sz="4400" dirty="0">
                <a:solidFill>
                  <a:schemeClr val="bg1"/>
                </a:solidFill>
              </a:rPr>
              <a:t>Orchestration &amp; Application Definition</a:t>
            </a:r>
          </a:p>
        </p:txBody>
      </p:sp>
      <p:sp>
        <p:nvSpPr>
          <p:cNvPr id="2" name="Title 1">
            <a:extLst>
              <a:ext uri="{FF2B5EF4-FFF2-40B4-BE49-F238E27FC236}">
                <a16:creationId xmlns:a16="http://schemas.microsoft.com/office/drawing/2014/main" id="{BF6CF9EF-E2B7-4E63-8E06-ACE3CF442193}"/>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99801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10328-1CDA-4748-B887-E2A5DDF1F012}"/>
              </a:ext>
            </a:extLst>
          </p:cNvPr>
          <p:cNvSpPr>
            <a:spLocks noGrp="1"/>
          </p:cNvSpPr>
          <p:nvPr>
            <p:ph idx="1"/>
          </p:nvPr>
        </p:nvSpPr>
        <p:spPr>
          <a:xfrm>
            <a:off x="518678" y="1085316"/>
            <a:ext cx="6755323" cy="5678731"/>
          </a:xfrm>
        </p:spPr>
        <p:txBody>
          <a:bodyPr>
            <a:normAutofit/>
          </a:bodyPr>
          <a:lstStyle/>
          <a:p>
            <a:pPr marL="457200" indent="-457200">
              <a:buBlip>
                <a:blip r:embed="rId3"/>
              </a:buBlip>
            </a:pPr>
            <a:r>
              <a:rPr lang="en-US" sz="2400" dirty="0"/>
              <a:t>Kubernetes is the market-leading orchestrator solution</a:t>
            </a:r>
          </a:p>
          <a:p>
            <a:pPr marL="457200" indent="-457200">
              <a:buBlip>
                <a:blip r:embed="rId3"/>
              </a:buBlip>
            </a:pPr>
            <a:r>
              <a:rPr lang="en-US" sz="2400" dirty="0"/>
              <a:t>You should select a Certified Kubernetes Distribution, Hosted Platform, or Installer.</a:t>
            </a:r>
          </a:p>
          <a:p>
            <a:pPr marL="457200" indent="-457200">
              <a:buBlip>
                <a:blip r:embed="rId3"/>
              </a:buBlip>
            </a:pPr>
            <a:r>
              <a:rPr lang="en-US" sz="2400" dirty="0"/>
              <a:t>Helm Charts help you to define, install, and upgrade even the most complex Kubernetes application.</a:t>
            </a:r>
          </a:p>
        </p:txBody>
      </p:sp>
      <p:sp>
        <p:nvSpPr>
          <p:cNvPr id="2" name="Title 1">
            <a:extLst>
              <a:ext uri="{FF2B5EF4-FFF2-40B4-BE49-F238E27FC236}">
                <a16:creationId xmlns:a16="http://schemas.microsoft.com/office/drawing/2014/main" id="{14CDD19E-A244-4453-A81E-DD76ADFA0A9E}"/>
              </a:ext>
            </a:extLst>
          </p:cNvPr>
          <p:cNvSpPr>
            <a:spLocks noGrp="1"/>
          </p:cNvSpPr>
          <p:nvPr>
            <p:ph type="title"/>
          </p:nvPr>
        </p:nvSpPr>
        <p:spPr/>
        <p:txBody>
          <a:bodyPr/>
          <a:lstStyle/>
          <a:p>
            <a:r>
              <a:rPr lang="en-US" dirty="0"/>
              <a:t>3 – Orchestration &amp; Application Definition</a:t>
            </a:r>
          </a:p>
        </p:txBody>
      </p:sp>
      <p:grpSp>
        <p:nvGrpSpPr>
          <p:cNvPr id="7" name="Group 6">
            <a:extLst>
              <a:ext uri="{FF2B5EF4-FFF2-40B4-BE49-F238E27FC236}">
                <a16:creationId xmlns:a16="http://schemas.microsoft.com/office/drawing/2014/main" id="{818A6261-6CD8-45DE-81CD-83A0AC3630B9}"/>
              </a:ext>
            </a:extLst>
          </p:cNvPr>
          <p:cNvGrpSpPr/>
          <p:nvPr/>
        </p:nvGrpSpPr>
        <p:grpSpPr>
          <a:xfrm>
            <a:off x="325316" y="4531975"/>
            <a:ext cx="11028484" cy="2189500"/>
            <a:chOff x="325316" y="4531975"/>
            <a:chExt cx="11028484" cy="2189500"/>
          </a:xfrm>
        </p:grpSpPr>
        <p:grpSp>
          <p:nvGrpSpPr>
            <p:cNvPr id="8" name="Group 7">
              <a:extLst>
                <a:ext uri="{FF2B5EF4-FFF2-40B4-BE49-F238E27FC236}">
                  <a16:creationId xmlns:a16="http://schemas.microsoft.com/office/drawing/2014/main" id="{A36BEF5E-69BD-4976-9AB7-F0A381425F8A}"/>
                </a:ext>
              </a:extLst>
            </p:cNvPr>
            <p:cNvGrpSpPr/>
            <p:nvPr/>
          </p:nvGrpSpPr>
          <p:grpSpPr>
            <a:xfrm>
              <a:off x="325316" y="4565515"/>
              <a:ext cx="11028484" cy="2155960"/>
              <a:chOff x="3295649" y="923925"/>
              <a:chExt cx="5546425" cy="1344822"/>
            </a:xfrm>
            <a:solidFill>
              <a:schemeClr val="accent1"/>
            </a:solidFill>
          </p:grpSpPr>
          <p:sp>
            <p:nvSpPr>
              <p:cNvPr id="9" name="Freeform: Shape 8">
                <a:extLst>
                  <a:ext uri="{FF2B5EF4-FFF2-40B4-BE49-F238E27FC236}">
                    <a16:creationId xmlns:a16="http://schemas.microsoft.com/office/drawing/2014/main" id="{F733DBAB-E861-4D54-9B5B-883938A4A5E9}"/>
                  </a:ext>
                </a:extLst>
              </p:cNvPr>
              <p:cNvSpPr/>
              <p:nvPr/>
            </p:nvSpPr>
            <p:spPr>
              <a:xfrm>
                <a:off x="3295649" y="923925"/>
                <a:ext cx="3155006" cy="1057275"/>
              </a:xfrm>
              <a:custGeom>
                <a:avLst/>
                <a:gdLst>
                  <a:gd name="connsiteX0" fmla="*/ 0 w 3155006"/>
                  <a:gd name="connsiteY0" fmla="*/ 0 h 1057275"/>
                  <a:gd name="connsiteX1" fmla="*/ 2242498 w 3155006"/>
                  <a:gd name="connsiteY1" fmla="*/ 0 h 1057275"/>
                  <a:gd name="connsiteX2" fmla="*/ 3155006 w 3155006"/>
                  <a:gd name="connsiteY2" fmla="*/ 1057275 h 1057275"/>
                  <a:gd name="connsiteX3" fmla="*/ 0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2242498" y="0"/>
                    </a:lnTo>
                    <a:lnTo>
                      <a:pt x="3155006" y="1057275"/>
                    </a:lnTo>
                    <a:lnTo>
                      <a:pt x="0" y="10572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EE42CCD-F77E-4D67-9FEE-B558CCF5FD49}"/>
                  </a:ext>
                </a:extLst>
              </p:cNvPr>
              <p:cNvSpPr/>
              <p:nvPr/>
            </p:nvSpPr>
            <p:spPr>
              <a:xfrm flipH="1" flipV="1">
                <a:off x="3295649" y="1981200"/>
                <a:ext cx="517225" cy="287547"/>
              </a:xfrm>
              <a:prstGeom prst="rtTriangle">
                <a:avLst/>
              </a:prstGeom>
              <a:gradFill>
                <a:gsLst>
                  <a:gs pos="100000">
                    <a:schemeClr val="accent2">
                      <a:lumMod val="75000"/>
                    </a:schemeClr>
                  </a:gs>
                  <a:gs pos="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EF57F71C-E8C3-4466-BB5B-E048123B6FF3}"/>
                  </a:ext>
                </a:extLst>
              </p:cNvPr>
              <p:cNvSpPr/>
              <p:nvPr/>
            </p:nvSpPr>
            <p:spPr>
              <a:xfrm flipV="1">
                <a:off x="8320866" y="1981199"/>
                <a:ext cx="521208" cy="287547"/>
              </a:xfrm>
              <a:prstGeom prst="rtTriangle">
                <a:avLst/>
              </a:prstGeom>
              <a:gradFill>
                <a:gsLst>
                  <a:gs pos="100000">
                    <a:srgbClr val="002774"/>
                  </a:gs>
                  <a:gs pos="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AE1B1E2-5C89-4696-B151-67D9FB9F1896}"/>
                  </a:ext>
                </a:extLst>
              </p:cNvPr>
              <p:cNvSpPr/>
              <p:nvPr/>
            </p:nvSpPr>
            <p:spPr>
              <a:xfrm>
                <a:off x="5687068" y="923925"/>
                <a:ext cx="3155006" cy="1057275"/>
              </a:xfrm>
              <a:custGeom>
                <a:avLst/>
                <a:gdLst>
                  <a:gd name="connsiteX0" fmla="*/ 0 w 3155006"/>
                  <a:gd name="connsiteY0" fmla="*/ 0 h 1057275"/>
                  <a:gd name="connsiteX1" fmla="*/ 3155006 w 3155006"/>
                  <a:gd name="connsiteY1" fmla="*/ 0 h 1057275"/>
                  <a:gd name="connsiteX2" fmla="*/ 3155006 w 3155006"/>
                  <a:gd name="connsiteY2" fmla="*/ 1057275 h 1057275"/>
                  <a:gd name="connsiteX3" fmla="*/ 912508 w 3155006"/>
                  <a:gd name="connsiteY3" fmla="*/ 1057275 h 1057275"/>
                </a:gdLst>
                <a:ahLst/>
                <a:cxnLst>
                  <a:cxn ang="0">
                    <a:pos x="connsiteX0" y="connsiteY0"/>
                  </a:cxn>
                  <a:cxn ang="0">
                    <a:pos x="connsiteX1" y="connsiteY1"/>
                  </a:cxn>
                  <a:cxn ang="0">
                    <a:pos x="connsiteX2" y="connsiteY2"/>
                  </a:cxn>
                  <a:cxn ang="0">
                    <a:pos x="connsiteX3" y="connsiteY3"/>
                  </a:cxn>
                </a:cxnLst>
                <a:rect l="l" t="t" r="r" b="b"/>
                <a:pathLst>
                  <a:path w="3155006" h="1057275">
                    <a:moveTo>
                      <a:pt x="0" y="0"/>
                    </a:moveTo>
                    <a:lnTo>
                      <a:pt x="3155006" y="0"/>
                    </a:lnTo>
                    <a:lnTo>
                      <a:pt x="3155006" y="1057275"/>
                    </a:lnTo>
                    <a:lnTo>
                      <a:pt x="912508" y="1057275"/>
                    </a:lnTo>
                    <a:close/>
                  </a:path>
                </a:pathLst>
              </a:custGeom>
              <a:solidFill>
                <a:srgbClr val="00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1B93EDE-C17D-4D7D-9185-E0F79A845672}"/>
                </a:ext>
              </a:extLst>
            </p:cNvPr>
            <p:cNvGrpSpPr/>
            <p:nvPr/>
          </p:nvGrpSpPr>
          <p:grpSpPr>
            <a:xfrm>
              <a:off x="6869493" y="4531975"/>
              <a:ext cx="4417959" cy="1148211"/>
              <a:chOff x="350992" y="2798738"/>
              <a:chExt cx="2282460" cy="1148211"/>
            </a:xfrm>
          </p:grpSpPr>
          <p:sp>
            <p:nvSpPr>
              <p:cNvPr id="14" name="TextBox 13">
                <a:extLst>
                  <a:ext uri="{FF2B5EF4-FFF2-40B4-BE49-F238E27FC236}">
                    <a16:creationId xmlns:a16="http://schemas.microsoft.com/office/drawing/2014/main" id="{3E5E0781-AF98-4D48-9CA2-A5FD2AB988D3}"/>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Microsoft Azure</a:t>
                </a:r>
              </a:p>
            </p:txBody>
          </p:sp>
          <p:sp>
            <p:nvSpPr>
              <p:cNvPr id="15" name="TextBox 14">
                <a:extLst>
                  <a:ext uri="{FF2B5EF4-FFF2-40B4-BE49-F238E27FC236}">
                    <a16:creationId xmlns:a16="http://schemas.microsoft.com/office/drawing/2014/main" id="{E6AEAB25-C1A5-40CE-8DD5-B642ECC33EC3}"/>
                  </a:ext>
                </a:extLst>
              </p:cNvPr>
              <p:cNvSpPr txBox="1"/>
              <p:nvPr/>
            </p:nvSpPr>
            <p:spPr>
              <a:xfrm>
                <a:off x="358787" y="3177508"/>
                <a:ext cx="2274665" cy="769441"/>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Service Fabric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Build and operate always-on, scalable, distributed apps</a:t>
                </a:r>
                <a:r>
                  <a:rPr lang="en-US" sz="1100"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https://azure.microsoft.com/en-us/services/service-fabric/</a:t>
                </a:r>
                <a:r>
                  <a:rPr lang="en-US" sz="1100" dirty="0">
                    <a:solidFill>
                      <a:schemeClr val="bg1"/>
                    </a:solidFill>
                    <a:latin typeface="Calibri" panose="020F0502020204030204" pitchFamily="34" charset="0"/>
                    <a:cs typeface="Calibri" panose="020F0502020204030204" pitchFamily="34" charset="0"/>
                  </a:rPr>
                  <a:t> </a:t>
                </a:r>
              </a:p>
              <a:p>
                <a:pPr marL="171450" indent="-171450">
                  <a:buFont typeface="Arial" panose="020B0604020202020204" pitchFamily="34" charset="0"/>
                  <a:buChar char="•"/>
                </a:pPr>
                <a:r>
                  <a:rPr lang="en-US" sz="1100" b="1" dirty="0">
                    <a:solidFill>
                      <a:schemeClr val="bg1"/>
                    </a:solidFill>
                    <a:latin typeface="Calibri" panose="020F0502020204030204" pitchFamily="34" charset="0"/>
                    <a:cs typeface="Calibri" panose="020F0502020204030204" pitchFamily="34" charset="0"/>
                  </a:rPr>
                  <a:t>Azure Kubernetes Services </a:t>
                </a:r>
                <a:r>
                  <a:rPr lang="en-US" sz="1100" dirty="0">
                    <a:solidFill>
                      <a:schemeClr val="bg1"/>
                    </a:solidFill>
                    <a:latin typeface="Calibri" panose="020F0502020204030204" pitchFamily="34" charset="0"/>
                    <a:cs typeface="Calibri" panose="020F0502020204030204" pitchFamily="34" charset="0"/>
                  </a:rPr>
                  <a:t>–  </a:t>
                </a:r>
                <a:r>
                  <a:rPr lang="en-GB" sz="1100" dirty="0">
                    <a:solidFill>
                      <a:schemeClr val="bg1"/>
                    </a:solidFill>
                    <a:latin typeface="Calibri" panose="020F0502020204030204" pitchFamily="34" charset="0"/>
                    <a:cs typeface="Calibri" panose="020F0502020204030204" pitchFamily="34" charset="0"/>
                  </a:rPr>
                  <a:t>HA, secure, and fully managed Kubernetes service </a:t>
                </a:r>
                <a:r>
                  <a:rPr lang="en-GB" sz="1100" dirty="0">
                    <a:solidFill>
                      <a:schemeClr val="bg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https://azure.microsoft.com/en-us/services/kubernetes-service/</a:t>
                </a:r>
                <a:r>
                  <a:rPr lang="en-GB" sz="1100" dirty="0">
                    <a:solidFill>
                      <a:schemeClr val="bg1"/>
                    </a:solidFill>
                    <a:latin typeface="Calibri" panose="020F0502020204030204" pitchFamily="34" charset="0"/>
                    <a:cs typeface="Calibri" panose="020F0502020204030204" pitchFamily="34" charset="0"/>
                  </a:rPr>
                  <a:t> </a:t>
                </a:r>
                <a:endParaRPr lang="en-US" sz="1100" dirty="0">
                  <a:solidFill>
                    <a:schemeClr val="bg1"/>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DBA3ADA4-F88C-4338-925A-67ADE0BA4C0E}"/>
                </a:ext>
              </a:extLst>
            </p:cNvPr>
            <p:cNvGrpSpPr/>
            <p:nvPr/>
          </p:nvGrpSpPr>
          <p:grpSpPr>
            <a:xfrm>
              <a:off x="401561" y="4590039"/>
              <a:ext cx="4392974" cy="978934"/>
              <a:chOff x="350992" y="2798738"/>
              <a:chExt cx="2282460" cy="978934"/>
            </a:xfrm>
          </p:grpSpPr>
          <p:sp>
            <p:nvSpPr>
              <p:cNvPr id="17" name="TextBox 16">
                <a:extLst>
                  <a:ext uri="{FF2B5EF4-FFF2-40B4-BE49-F238E27FC236}">
                    <a16:creationId xmlns:a16="http://schemas.microsoft.com/office/drawing/2014/main" id="{07524116-0E3A-4FC9-9A1A-D1589E599EF8}"/>
                  </a:ext>
                </a:extLst>
              </p:cNvPr>
              <p:cNvSpPr txBox="1"/>
              <p:nvPr/>
            </p:nvSpPr>
            <p:spPr>
              <a:xfrm>
                <a:off x="350992" y="2798738"/>
                <a:ext cx="2282460" cy="461665"/>
              </a:xfrm>
              <a:prstGeom prst="rect">
                <a:avLst/>
              </a:prstGeom>
              <a:noFill/>
            </p:spPr>
            <p:txBody>
              <a:bodyPr wrap="square" lIns="0" rtlCol="0" anchor="ctr">
                <a:spAutoFit/>
              </a:bodyPr>
              <a:lstStyle/>
              <a:p>
                <a:r>
                  <a:rPr lang="en-US" sz="2400" b="1" dirty="0">
                    <a:solidFill>
                      <a:schemeClr val="bg1"/>
                    </a:solidFill>
                  </a:rPr>
                  <a:t>CNCF</a:t>
                </a:r>
              </a:p>
            </p:txBody>
          </p:sp>
          <p:sp>
            <p:nvSpPr>
              <p:cNvPr id="18" name="TextBox 17">
                <a:extLst>
                  <a:ext uri="{FF2B5EF4-FFF2-40B4-BE49-F238E27FC236}">
                    <a16:creationId xmlns:a16="http://schemas.microsoft.com/office/drawing/2014/main" id="{35F34EEE-8D04-466F-A4BC-C7BBB21D32A0}"/>
                  </a:ext>
                </a:extLst>
              </p:cNvPr>
              <p:cNvSpPr txBox="1"/>
              <p:nvPr/>
            </p:nvSpPr>
            <p:spPr>
              <a:xfrm>
                <a:off x="358787" y="3177508"/>
                <a:ext cx="2274665" cy="600164"/>
              </a:xfrm>
              <a:prstGeom prst="rect">
                <a:avLst/>
              </a:prstGeom>
              <a:noFill/>
            </p:spPr>
            <p:txBody>
              <a:bodyPr wrap="square" lIns="0" rIns="0" rtlCol="0" anchor="t">
                <a:spAutoFit/>
              </a:bodyPr>
              <a:lstStyle/>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Kubernates</a:t>
                </a:r>
                <a:r>
                  <a:rPr lang="en-US" sz="1100" b="1" dirty="0">
                    <a:solidFill>
                      <a:schemeClr val="bg1"/>
                    </a:solidFill>
                    <a:latin typeface="Calibri" panose="020F0502020204030204" pitchFamily="34" charset="0"/>
                    <a:cs typeface="Calibri" panose="020F0502020204030204" pitchFamily="34" charset="0"/>
                  </a:rPr>
                  <a:t> </a:t>
                </a:r>
                <a:r>
                  <a:rPr lang="en-US" sz="1100" dirty="0">
                    <a:solidFill>
                      <a:schemeClr val="bg1"/>
                    </a:solidFill>
                    <a:latin typeface="Calibri" panose="020F0502020204030204" pitchFamily="34" charset="0"/>
                    <a:cs typeface="Calibri" panose="020F0502020204030204" pitchFamily="34" charset="0"/>
                  </a:rPr>
                  <a:t>– Automatic deployment, scaling, and centralized application management </a:t>
                </a:r>
                <a:r>
                  <a:rPr lang="en-US" sz="1100" dirty="0">
                    <a:solidFill>
                      <a:schemeClr val="bg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https://kubernetes.io/</a:t>
                </a:r>
                <a:r>
                  <a:rPr lang="en-US" sz="1100" dirty="0">
                    <a:solidFill>
                      <a:schemeClr val="bg1"/>
                    </a:solidFill>
                    <a:latin typeface="Calibri" panose="020F0502020204030204" pitchFamily="34" charset="0"/>
                    <a:cs typeface="Calibri" panose="020F0502020204030204" pitchFamily="34" charset="0"/>
                  </a:rPr>
                  <a:t> </a:t>
                </a:r>
              </a:p>
              <a:p>
                <a:pPr marL="171450" indent="-171450" algn="just">
                  <a:buFont typeface="Arial" panose="020B0604020202020204" pitchFamily="34" charset="0"/>
                  <a:buChar char="•"/>
                </a:pPr>
                <a:r>
                  <a:rPr lang="en-US" sz="1100" b="1" dirty="0" err="1">
                    <a:solidFill>
                      <a:schemeClr val="bg1"/>
                    </a:solidFill>
                    <a:latin typeface="Calibri" panose="020F0502020204030204" pitchFamily="34" charset="0"/>
                    <a:cs typeface="Calibri" panose="020F0502020204030204" pitchFamily="34" charset="0"/>
                  </a:rPr>
                  <a:t>Crossplane</a:t>
                </a:r>
                <a:r>
                  <a:rPr lang="en-US" sz="1100" b="1" dirty="0">
                    <a:solidFill>
                      <a:schemeClr val="bg1"/>
                    </a:solidFill>
                    <a:latin typeface="Calibri" panose="020F0502020204030204" pitchFamily="34" charset="0"/>
                    <a:cs typeface="Calibri" panose="020F0502020204030204" pitchFamily="34" charset="0"/>
                  </a:rPr>
                  <a:t> – </a:t>
                </a:r>
                <a:r>
                  <a:rPr lang="en-US" sz="1100" dirty="0" err="1">
                    <a:solidFill>
                      <a:schemeClr val="bg1"/>
                    </a:solidFill>
                    <a:latin typeface="Calibri" panose="020F0502020204030204" pitchFamily="34" charset="0"/>
                    <a:cs typeface="Calibri" panose="020F0502020204030204" pitchFamily="34" charset="0"/>
                  </a:rPr>
                  <a:t>Kubernates</a:t>
                </a:r>
                <a:r>
                  <a:rPr lang="en-US" sz="1100" dirty="0">
                    <a:solidFill>
                      <a:schemeClr val="bg1"/>
                    </a:solidFill>
                    <a:latin typeface="Calibri" panose="020F0502020204030204" pitchFamily="34" charset="0"/>
                    <a:cs typeface="Calibri" panose="020F0502020204030204" pitchFamily="34" charset="0"/>
                  </a:rPr>
                  <a:t> addon </a:t>
                </a:r>
                <a:r>
                  <a:rPr lang="en-US" sz="1100" dirty="0">
                    <a:solidFill>
                      <a:schemeClr val="bg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https://crossplane.io/</a:t>
                </a:r>
                <a:r>
                  <a:rPr lang="en-US" sz="1100" dirty="0">
                    <a:solidFill>
                      <a:schemeClr val="bg1"/>
                    </a:solidFill>
                    <a:latin typeface="Calibri" panose="020F0502020204030204" pitchFamily="34" charset="0"/>
                    <a:cs typeface="Calibri" panose="020F0502020204030204" pitchFamily="34" charset="0"/>
                  </a:rPr>
                  <a:t> </a:t>
                </a:r>
                <a:endParaRPr lang="en-US" sz="1100" b="1" dirty="0">
                  <a:solidFill>
                    <a:schemeClr val="bg1"/>
                  </a:solidFill>
                  <a:latin typeface="Calibri" panose="020F0502020204030204" pitchFamily="34" charset="0"/>
                  <a:cs typeface="Calibri" panose="020F0502020204030204" pitchFamily="34" charset="0"/>
                </a:endParaRPr>
              </a:p>
            </p:txBody>
          </p:sp>
        </p:grpSp>
      </p:grpSp>
      <p:pic>
        <p:nvPicPr>
          <p:cNvPr id="5" name="Graphic 4">
            <a:extLst>
              <a:ext uri="{FF2B5EF4-FFF2-40B4-BE49-F238E27FC236}">
                <a16:creationId xmlns:a16="http://schemas.microsoft.com/office/drawing/2014/main" id="{B6CB9375-E763-42A0-BBF7-28E8C516B0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08079" y="5630849"/>
            <a:ext cx="612648" cy="612648"/>
          </a:xfrm>
          <a:prstGeom prst="rect">
            <a:avLst/>
          </a:prstGeom>
        </p:spPr>
      </p:pic>
      <p:pic>
        <p:nvPicPr>
          <p:cNvPr id="21" name="Graphic 20">
            <a:extLst>
              <a:ext uri="{FF2B5EF4-FFF2-40B4-BE49-F238E27FC236}">
                <a16:creationId xmlns:a16="http://schemas.microsoft.com/office/drawing/2014/main" id="{485D5B5B-04D5-45A6-A37D-F4BBEE1ECF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14944" y="5632704"/>
            <a:ext cx="612648" cy="612648"/>
          </a:xfrm>
          <a:prstGeom prst="rect">
            <a:avLst/>
          </a:prstGeom>
        </p:spPr>
      </p:pic>
      <p:pic>
        <p:nvPicPr>
          <p:cNvPr id="23" name="Picture 22">
            <a:extLst>
              <a:ext uri="{FF2B5EF4-FFF2-40B4-BE49-F238E27FC236}">
                <a16:creationId xmlns:a16="http://schemas.microsoft.com/office/drawing/2014/main" id="{9C0A2E2B-839E-4FD8-9FA9-E966F31ECAB3}"/>
              </a:ext>
            </a:extLst>
          </p:cNvPr>
          <p:cNvPicPr>
            <a:picLocks noChangeAspect="1"/>
          </p:cNvPicPr>
          <p:nvPr/>
        </p:nvPicPr>
        <p:blipFill>
          <a:blip r:embed="rId12"/>
          <a:stretch>
            <a:fillRect/>
          </a:stretch>
        </p:blipFill>
        <p:spPr>
          <a:xfrm>
            <a:off x="613722" y="5605272"/>
            <a:ext cx="533003" cy="612648"/>
          </a:xfrm>
          <a:prstGeom prst="rect">
            <a:avLst/>
          </a:prstGeom>
        </p:spPr>
      </p:pic>
      <p:pic>
        <p:nvPicPr>
          <p:cNvPr id="25" name="Picture 24">
            <a:extLst>
              <a:ext uri="{FF2B5EF4-FFF2-40B4-BE49-F238E27FC236}">
                <a16:creationId xmlns:a16="http://schemas.microsoft.com/office/drawing/2014/main" id="{FA9B6968-18B9-40C3-998B-C96BB8336927}"/>
              </a:ext>
            </a:extLst>
          </p:cNvPr>
          <p:cNvPicPr>
            <a:picLocks noChangeAspect="1"/>
          </p:cNvPicPr>
          <p:nvPr/>
        </p:nvPicPr>
        <p:blipFill>
          <a:blip r:embed="rId13"/>
          <a:stretch>
            <a:fillRect/>
          </a:stretch>
        </p:blipFill>
        <p:spPr>
          <a:xfrm>
            <a:off x="1299717" y="5605272"/>
            <a:ext cx="562636" cy="612648"/>
          </a:xfrm>
          <a:prstGeom prst="rect">
            <a:avLst/>
          </a:prstGeom>
        </p:spPr>
      </p:pic>
      <p:pic>
        <p:nvPicPr>
          <p:cNvPr id="27" name="Picture 26">
            <a:extLst>
              <a:ext uri="{FF2B5EF4-FFF2-40B4-BE49-F238E27FC236}">
                <a16:creationId xmlns:a16="http://schemas.microsoft.com/office/drawing/2014/main" id="{0E982926-9B81-4A4E-910A-3C3FBEE97748}"/>
              </a:ext>
            </a:extLst>
          </p:cNvPr>
          <p:cNvPicPr>
            <a:picLocks noChangeAspect="1"/>
          </p:cNvPicPr>
          <p:nvPr/>
        </p:nvPicPr>
        <p:blipFill>
          <a:blip r:embed="rId14"/>
          <a:stretch>
            <a:fillRect/>
          </a:stretch>
        </p:blipFill>
        <p:spPr>
          <a:xfrm>
            <a:off x="1994355" y="5605272"/>
            <a:ext cx="606581" cy="612648"/>
          </a:xfrm>
          <a:prstGeom prst="rect">
            <a:avLst/>
          </a:prstGeom>
        </p:spPr>
      </p:pic>
      <p:pic>
        <p:nvPicPr>
          <p:cNvPr id="29" name="Picture 28" descr="Diagram&#10;&#10;Description automatically generated">
            <a:extLst>
              <a:ext uri="{FF2B5EF4-FFF2-40B4-BE49-F238E27FC236}">
                <a16:creationId xmlns:a16="http://schemas.microsoft.com/office/drawing/2014/main" id="{621FB683-758D-494C-AD5D-8D7EDEB809DC}"/>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720658" y="1344629"/>
            <a:ext cx="3772094" cy="2197213"/>
          </a:xfrm>
          <a:prstGeom prst="rect">
            <a:avLst/>
          </a:prstGeom>
        </p:spPr>
      </p:pic>
    </p:spTree>
    <p:extLst>
      <p:ext uri="{BB962C8B-B14F-4D97-AF65-F5344CB8AC3E}">
        <p14:creationId xmlns:p14="http://schemas.microsoft.com/office/powerpoint/2010/main" val="23258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2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3.xml><?xml version="1.0" encoding="utf-8"?>
<a:theme xmlns:a="http://schemas.openxmlformats.org/drawingml/2006/main" name="1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40343A-75DB-4E03-95EA-4A75BA0D7FF2}">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759597-1FA4-4F46-9BA8-01240C5602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0</TotalTime>
  <Words>4213</Words>
  <Application>Microsoft Office PowerPoint</Application>
  <PresentationFormat>Widescreen</PresentationFormat>
  <Paragraphs>346</Paragraphs>
  <Slides>25</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Calibri</vt:lpstr>
      <vt:lpstr>Cascadia Code</vt:lpstr>
      <vt:lpstr>Cascadia Code SemiBold</vt:lpstr>
      <vt:lpstr>Catamaran</vt:lpstr>
      <vt:lpstr>Gill Sans SemiBold</vt:lpstr>
      <vt:lpstr>Myanmar Text</vt:lpstr>
      <vt:lpstr>2_Office Theme</vt:lpstr>
      <vt:lpstr>Office Theme</vt:lpstr>
      <vt:lpstr>1_Office Theme</vt:lpstr>
      <vt:lpstr>Road to Cloud Native - The Trial Map!</vt:lpstr>
      <vt:lpstr>Cloud Native Computing Foundation - Mission</vt:lpstr>
      <vt:lpstr>Cloud Native - Trail Map</vt:lpstr>
      <vt:lpstr>PowerPoint Presentation</vt:lpstr>
      <vt:lpstr>1 - Containerization</vt:lpstr>
      <vt:lpstr>PowerPoint Presentation</vt:lpstr>
      <vt:lpstr>2 – CI/CD</vt:lpstr>
      <vt:lpstr>PowerPoint Presentation</vt:lpstr>
      <vt:lpstr>3 – Orchestration &amp; Application Definition</vt:lpstr>
      <vt:lpstr>PowerPoint Presentation</vt:lpstr>
      <vt:lpstr>4 – Observability &amp; Analysis</vt:lpstr>
      <vt:lpstr>PowerPoint Presentation</vt:lpstr>
      <vt:lpstr>5 – Service Proxy, Discovery, &amp; Mesh</vt:lpstr>
      <vt:lpstr>PowerPoint Presentation</vt:lpstr>
      <vt:lpstr>6 – Networking, Policy, &amp; Security</vt:lpstr>
      <vt:lpstr>PowerPoint Presentation</vt:lpstr>
      <vt:lpstr>7 – Distributed Database &amp; Storage</vt:lpstr>
      <vt:lpstr>PowerPoint Presentation</vt:lpstr>
      <vt:lpstr>8 – Streaming &amp; Messaging</vt:lpstr>
      <vt:lpstr>PowerPoint Presentation</vt:lpstr>
      <vt:lpstr>9 – Container Registry &amp; Runtime</vt:lpstr>
      <vt:lpstr>PowerPoint Presentation</vt:lpstr>
      <vt:lpstr>10 – Software Distribution</vt:lpstr>
      <vt:lpstr>CNCF Landscape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Marco Parenzan</dc:creator>
  <cp:lastModifiedBy>Cappello, Riccardo</cp:lastModifiedBy>
  <cp:revision>88</cp:revision>
  <cp:lastPrinted>2021-01-04T18:19:33Z</cp:lastPrinted>
  <dcterms:created xsi:type="dcterms:W3CDTF">2020-10-03T20:06:21Z</dcterms:created>
  <dcterms:modified xsi:type="dcterms:W3CDTF">2021-12-14T19:30:25Z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